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5"/>
  </p:notesMasterIdLst>
  <p:sldIdLst>
    <p:sldId id="257" r:id="rId2"/>
    <p:sldId id="277" r:id="rId3"/>
    <p:sldId id="272" r:id="rId4"/>
    <p:sldId id="279" r:id="rId5"/>
    <p:sldId id="290" r:id="rId6"/>
    <p:sldId id="299" r:id="rId7"/>
    <p:sldId id="295" r:id="rId8"/>
    <p:sldId id="298" r:id="rId9"/>
    <p:sldId id="300" r:id="rId10"/>
    <p:sldId id="281" r:id="rId11"/>
    <p:sldId id="302" r:id="rId12"/>
    <p:sldId id="280" r:id="rId13"/>
    <p:sldId id="265" r:id="rId14"/>
  </p:sldIdLst>
  <p:sldSz cx="12192000" cy="6858000"/>
  <p:notesSz cx="7315200" cy="96012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제목" id="{0C65DAF7-7968-4FA0-88FA-04B0020C77D6}">
          <p14:sldIdLst>
            <p14:sldId id="257"/>
          </p14:sldIdLst>
        </p14:section>
        <p14:section name="목차" id="{391A9A60-8A7A-4487-B85B-19B6129B2961}">
          <p14:sldIdLst>
            <p14:sldId id="277"/>
          </p14:sldIdLst>
        </p14:section>
        <p14:section name="클래스 소개" id="{FA5C264E-B112-4EE6-BA85-FAEC60EE530C}">
          <p14:sldIdLst>
            <p14:sldId id="272"/>
            <p14:sldId id="279"/>
            <p14:sldId id="290"/>
            <p14:sldId id="299"/>
            <p14:sldId id="295"/>
            <p14:sldId id="298"/>
            <p14:sldId id="300"/>
            <p14:sldId id="281"/>
            <p14:sldId id="302"/>
            <p14:sldId id="280"/>
            <p14:sldId id="26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4224" userDrawn="1">
          <p15:clr>
            <a:srgbClr val="5ACBF0"/>
          </p15:clr>
        </p15:guide>
        <p15:guide id="4" orient="horz" pos="96" userDrawn="1">
          <p15:clr>
            <a:srgbClr val="5ACBF0"/>
          </p15:clr>
        </p15:guide>
        <p15:guide id="5" pos="914" userDrawn="1">
          <p15:clr>
            <a:srgbClr val="5ACBF0"/>
          </p15:clr>
        </p15:guide>
        <p15:guide id="6" pos="7537" userDrawn="1">
          <p15:clr>
            <a:srgbClr val="5ACBF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4CFC5"/>
    <a:srgbClr val="212227"/>
    <a:srgbClr val="605550"/>
    <a:srgbClr val="C4BCB8"/>
    <a:srgbClr val="E9E9EA"/>
    <a:srgbClr val="D3D3D4"/>
    <a:srgbClr val="8C7D74"/>
    <a:srgbClr val="524944"/>
    <a:srgbClr val="D9D4D1"/>
    <a:srgbClr val="D1AB8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82" autoAdjust="0"/>
    <p:restoredTop sz="92932" autoAdjust="0"/>
  </p:normalViewPr>
  <p:slideViewPr>
    <p:cSldViewPr snapToGrid="0" showGuides="1">
      <p:cViewPr varScale="1">
        <p:scale>
          <a:sx n="100" d="100"/>
          <a:sy n="100" d="100"/>
        </p:scale>
        <p:origin x="72" y="84"/>
      </p:cViewPr>
      <p:guideLst>
        <p:guide orient="horz" pos="2160"/>
        <p:guide pos="3840"/>
        <p:guide orient="horz" pos="4224"/>
        <p:guide orient="horz" pos="96"/>
        <p:guide pos="914"/>
        <p:guide pos="753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8"/>
          </a:xfrm>
          <a:prstGeom prst="rect">
            <a:avLst/>
          </a:prstGeom>
        </p:spPr>
        <p:txBody>
          <a:bodyPr vert="horz" lIns="112331" tIns="56166" rIns="112331" bIns="56166" rtlCol="0"/>
          <a:lstStyle>
            <a:lvl1pPr algn="l">
              <a:defRPr sz="15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143588" y="0"/>
            <a:ext cx="3169920" cy="481728"/>
          </a:xfrm>
          <a:prstGeom prst="rect">
            <a:avLst/>
          </a:prstGeom>
        </p:spPr>
        <p:txBody>
          <a:bodyPr vert="horz" lIns="112331" tIns="56166" rIns="112331" bIns="56166" rtlCol="0"/>
          <a:lstStyle>
            <a:lvl1pPr algn="r">
              <a:defRPr sz="1500"/>
            </a:lvl1pPr>
          </a:lstStyle>
          <a:p>
            <a:fld id="{7953A860-5D05-49BB-AD89-45B017B2AA8E}" type="datetimeFigureOut">
              <a:rPr lang="ko-KR" altLang="en-US" smtClean="0"/>
              <a:t>2025-01-29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776288" y="1200150"/>
            <a:ext cx="5764212" cy="32416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112331" tIns="56166" rIns="112331" bIns="56166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31521" y="4620577"/>
            <a:ext cx="5852160" cy="3780473"/>
          </a:xfrm>
          <a:prstGeom prst="rect">
            <a:avLst/>
          </a:prstGeom>
        </p:spPr>
        <p:txBody>
          <a:bodyPr vert="horz" lIns="112331" tIns="56166" rIns="112331" bIns="56166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119475"/>
            <a:ext cx="3169920" cy="481727"/>
          </a:xfrm>
          <a:prstGeom prst="rect">
            <a:avLst/>
          </a:prstGeom>
        </p:spPr>
        <p:txBody>
          <a:bodyPr vert="horz" lIns="112331" tIns="56166" rIns="112331" bIns="56166" rtlCol="0" anchor="b"/>
          <a:lstStyle>
            <a:lvl1pPr algn="l">
              <a:defRPr sz="15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143588" y="9119475"/>
            <a:ext cx="3169920" cy="481727"/>
          </a:xfrm>
          <a:prstGeom prst="rect">
            <a:avLst/>
          </a:prstGeom>
        </p:spPr>
        <p:txBody>
          <a:bodyPr vert="horz" lIns="112331" tIns="56166" rIns="112331" bIns="56166" rtlCol="0" anchor="b"/>
          <a:lstStyle>
            <a:lvl1pPr algn="r">
              <a:defRPr sz="1500"/>
            </a:lvl1pPr>
          </a:lstStyle>
          <a:p>
            <a:fld id="{296BB1BA-61C1-4CA7-A22B-27A50A11AD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57412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9531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36123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F21F76-7E14-2A0C-3C88-D1404B51BC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99B915C-97C1-9362-0FC5-178340113D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4B43492-BEF6-3015-3ABC-0C95FA48D0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7777777-83E1-EDE8-AEC7-7A04559859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51886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6DA116-B426-650C-EAB1-5188299E17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430525F-5060-8D92-E194-004171EA2F3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1EB76F8-960A-B7CE-12DC-8F9810771D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6314F9C-9798-D4EB-26A3-CBF95F93430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410029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362EA7-2ECF-FF91-EAC9-706D2BA321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A485BE7-E10C-6493-19B1-E297CBC672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60ECCE0-5383-5C7C-5880-7E75BC114A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86F0283-09F6-BF72-2AF8-E5D2F941F7F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18314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10EA16-629F-D099-945D-AE5E035E0E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BFF2525-79F7-41C4-60B8-6B6EB86413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9F796B5-0D3A-4335-C26B-4A24764D0D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91F79D1-C330-203E-4FA6-0E0E855F6FC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81563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844498-59C7-AE33-5C8D-624D201F06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9868986-304B-0346-3829-FC5420BC03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2A64FEB-F7D4-5E2B-DAF6-D73B844D48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ABCB6C5-8A79-B0C4-440E-A110F98F42C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03581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17F0AA-3884-9A61-DD76-230F57FCFD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DBCC935-2727-CA20-7AD0-AA7722507D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C1C328D-B4F9-B975-C548-79A9FB03C9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1250946-05CD-ADA3-B8AE-3512FF759B2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44362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45406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93897D-E996-14D9-66D4-7C44F86ECE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AEE3C74-72E3-E4AC-AA2B-B5377D0EC7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EA38B39-E24D-D165-F684-F590B71D87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A11C902-B849-2A6B-54DC-5385BA708D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 dirty="0"/>
          </a:p>
        </p:txBody>
      </p:sp>
      <p:sp>
        <p:nvSpPr>
          <p:cNvPr id="7" name="슬라이드 번호 개체 틀 12">
            <a:extLst>
              <a:ext uri="{FF2B5EF4-FFF2-40B4-BE49-F238E27FC236}">
                <a16:creationId xmlns:a16="http://schemas.microsoft.com/office/drawing/2014/main" id="{90BD9F1C-9137-9A8C-4ACB-79CD3C26E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38912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800" i="1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defRPr>
            </a:lvl1pPr>
          </a:lstStyle>
          <a:p>
            <a:r>
              <a:rPr lang="en-US" altLang="ko-KR" dirty="0"/>
              <a:t>p. ‹#›/20</a:t>
            </a:r>
          </a:p>
        </p:txBody>
      </p:sp>
    </p:spTree>
    <p:extLst>
      <p:ext uri="{BB962C8B-B14F-4D97-AF65-F5344CB8AC3E}">
        <p14:creationId xmlns:p14="http://schemas.microsoft.com/office/powerpoint/2010/main" val="26095434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470F4B4-66C0-7244-D183-A627F64C24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C6EB3A5-D935-5D50-4080-FBDA681C1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F7A918B-A2AD-7D7A-F564-2FCD34658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67723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BF2B69-8557-0582-D2B8-3A591A3FD7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DBB6918-1B21-79CA-D135-D2452240EC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652F1C5-B08D-A838-EA26-89B99FD250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C40F82B-1DA5-57AB-9F2B-E3EB34B6F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6EE8F5F-3ADC-1E96-07DE-A5E24F28DB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316B490-1B9C-5AFA-ECCB-721F714FD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69277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1814F1-1FF3-922A-230A-D0B60601A9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622B9BB-37C8-0F1F-0050-5445A68409B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99F231D-5447-D211-686A-161B8A1744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CBD5DDD-FEA5-D523-5B2C-08AFB53C8E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1BA904D-57D2-385B-8A1E-822A1D932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0D1B033-6DCE-A2AF-A849-AF7D34A3F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31466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2C4898-4F53-A1B6-C370-69297B187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AC03ACB-1CF0-9704-B4A3-D4041E3F66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5C7C812-A160-A653-E87B-411EB8EA49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D4671E6-0B3B-4E6A-07AD-7D3D67A35C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6908D4-E55E-658B-E310-424C7BA6A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67206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74E5A85-1592-5685-368B-DA5EE3A9A01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456CB38-DABF-B7EE-351A-20CBD8B071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7891B8D-6537-BF83-DCA9-312C2AC421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0311C68-2B8E-61F3-68E2-EAA7DDE7D8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9A1273F-08F7-AAA6-DFC2-D38E2BE16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7595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클래스 소개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91CE5C-8B3B-379F-41E0-4B2750255B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568" y="6356351"/>
            <a:ext cx="228432" cy="365124"/>
          </a:xfrm>
        </p:spPr>
        <p:txBody>
          <a:bodyPr>
            <a:normAutofit/>
          </a:bodyPr>
          <a:lstStyle>
            <a:lvl1pPr>
              <a:defRPr sz="100"/>
            </a:lvl1pPr>
          </a:lstStyle>
          <a:p>
            <a:r>
              <a:rPr lang="ko-KR" altLang="en-US" dirty="0"/>
              <a:t>제목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BAAEF71-B728-7EE3-6659-C26C6B98F85D}"/>
              </a:ext>
            </a:extLst>
          </p:cNvPr>
          <p:cNvSpPr/>
          <p:nvPr userDrawn="1"/>
        </p:nvSpPr>
        <p:spPr>
          <a:xfrm>
            <a:off x="0" y="0"/>
            <a:ext cx="111759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noFill/>
            </a:endParaRPr>
          </a:p>
        </p:txBody>
      </p:sp>
      <p:pic>
        <p:nvPicPr>
          <p:cNvPr id="8" name="그림 7" descr="텍스트, 폰트, 타이포그래피, 그래픽이(가) 표시된 사진&#10;&#10;자동 생성된 설명">
            <a:extLst>
              <a:ext uri="{FF2B5EF4-FFF2-40B4-BE49-F238E27FC236}">
                <a16:creationId xmlns:a16="http://schemas.microsoft.com/office/drawing/2014/main" id="{2F12BD09-F69C-65CA-7CF0-7BCE256A32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8" t="-7659" r="7927" b="18450"/>
          <a:stretch/>
        </p:blipFill>
        <p:spPr>
          <a:xfrm>
            <a:off x="59363" y="526832"/>
            <a:ext cx="998871" cy="316544"/>
          </a:xfrm>
          <a:prstGeom prst="rect">
            <a:avLst/>
          </a:prstGeom>
        </p:spPr>
      </p:pic>
      <p:sp>
        <p:nvSpPr>
          <p:cNvPr id="12" name="바닥글 개체 틀 11">
            <a:extLst>
              <a:ext uri="{FF2B5EF4-FFF2-40B4-BE49-F238E27FC236}">
                <a16:creationId xmlns:a16="http://schemas.microsoft.com/office/drawing/2014/main" id="{CD0A1E0B-E63E-7AAD-BA4C-DFA3A94BA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0185" y="6538912"/>
            <a:ext cx="657225" cy="182562"/>
          </a:xfrm>
        </p:spPr>
        <p:txBody>
          <a:bodyPr/>
          <a:lstStyle/>
          <a:p>
            <a:r>
              <a:rPr lang="en-US" altLang="ko-KR" dirty="0"/>
              <a:t>Home</a:t>
            </a:r>
            <a:endParaRPr lang="ko-KR" altLang="en-US" dirty="0"/>
          </a:p>
        </p:txBody>
      </p:sp>
      <p:sp>
        <p:nvSpPr>
          <p:cNvPr id="13" name="슬라이드 번호 개체 틀 12">
            <a:extLst>
              <a:ext uri="{FF2B5EF4-FFF2-40B4-BE49-F238E27FC236}">
                <a16:creationId xmlns:a16="http://schemas.microsoft.com/office/drawing/2014/main" id="{6DCB6654-AE48-61E2-D8F6-50201CA39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8550" y="6663530"/>
            <a:ext cx="780882" cy="182563"/>
          </a:xfrm>
          <a:prstGeom prst="rect">
            <a:avLst/>
          </a:prstGeom>
        </p:spPr>
        <p:txBody>
          <a:bodyPr/>
          <a:lstStyle>
            <a:lvl1pPr>
              <a:defRPr sz="800" i="1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defRPr>
            </a:lvl1pPr>
          </a:lstStyle>
          <a:p>
            <a:r>
              <a:rPr lang="en-US" altLang="ko-KR" dirty="0"/>
              <a:t>p. </a:t>
            </a:r>
            <a:fld id="{38E82936-8823-4BD3-8F45-F141AB1F73FF}" type="slidenum">
              <a:rPr lang="ko-KR" altLang="en-US" smtClean="0"/>
              <a:pPr/>
              <a:t>‹#›</a:t>
            </a:fld>
            <a:r>
              <a:rPr lang="ko-KR" altLang="en-US" dirty="0"/>
              <a:t> </a:t>
            </a:r>
            <a:r>
              <a:rPr lang="en-US" altLang="ko-KR" dirty="0"/>
              <a:t>/ 20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5EFB323-1C7B-516C-77E2-EEA166ABCEE2}"/>
              </a:ext>
            </a:extLst>
          </p:cNvPr>
          <p:cNvSpPr/>
          <p:nvPr userDrawn="1"/>
        </p:nvSpPr>
        <p:spPr>
          <a:xfrm>
            <a:off x="-1" y="1733642"/>
            <a:ext cx="1117598" cy="1038475"/>
          </a:xfrm>
          <a:prstGeom prst="rect">
            <a:avLst/>
          </a:prstGeom>
          <a:solidFill>
            <a:srgbClr val="212227">
              <a:alpha val="73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944590FB-39C0-1FC3-BBC7-7E00BF3EC99E}"/>
              </a:ext>
            </a:extLst>
          </p:cNvPr>
          <p:cNvGrpSpPr/>
          <p:nvPr userDrawn="1"/>
        </p:nvGrpSpPr>
        <p:grpSpPr>
          <a:xfrm>
            <a:off x="0" y="1244109"/>
            <a:ext cx="1117598" cy="489534"/>
            <a:chOff x="0" y="1244109"/>
            <a:chExt cx="1117598" cy="489534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7D0A9D39-D6DD-7B96-1735-5C139EE6974E}"/>
                </a:ext>
              </a:extLst>
            </p:cNvPr>
            <p:cNvSpPr/>
            <p:nvPr/>
          </p:nvSpPr>
          <p:spPr>
            <a:xfrm>
              <a:off x="0" y="1244109"/>
              <a:ext cx="1117598" cy="489534"/>
            </a:xfrm>
            <a:prstGeom prst="rect">
              <a:avLst/>
            </a:prstGeom>
            <a:solidFill>
              <a:srgbClr val="21222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19AC7F5-9B60-76EF-E05B-7E1DEB537F83}"/>
                </a:ext>
              </a:extLst>
            </p:cNvPr>
            <p:cNvSpPr txBox="1"/>
            <p:nvPr/>
          </p:nvSpPr>
          <p:spPr>
            <a:xfrm>
              <a:off x="207741" y="1350377"/>
              <a:ext cx="702116" cy="276999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rgbClr val="D4CFC5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클래스 소개</a:t>
              </a:r>
            </a:p>
          </p:txBody>
        </p:sp>
      </p:grp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E0B017A5-7908-19EB-D80E-9A954F071C37}"/>
              </a:ext>
            </a:extLst>
          </p:cNvPr>
          <p:cNvCxnSpPr>
            <a:cxnSpLocks/>
          </p:cNvCxnSpPr>
          <p:nvPr/>
        </p:nvCxnSpPr>
        <p:spPr>
          <a:xfrm>
            <a:off x="0" y="2066731"/>
            <a:ext cx="1117597" cy="0"/>
          </a:xfrm>
          <a:prstGeom prst="line">
            <a:avLst/>
          </a:prstGeom>
          <a:ln w="6350">
            <a:solidFill>
              <a:srgbClr val="21222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AD11BD3C-5CD4-2AAE-0C5E-B110D48BF528}"/>
              </a:ext>
            </a:extLst>
          </p:cNvPr>
          <p:cNvCxnSpPr>
            <a:cxnSpLocks/>
          </p:cNvCxnSpPr>
          <p:nvPr/>
        </p:nvCxnSpPr>
        <p:spPr>
          <a:xfrm>
            <a:off x="0" y="2772119"/>
            <a:ext cx="1117597" cy="0"/>
          </a:xfrm>
          <a:prstGeom prst="line">
            <a:avLst/>
          </a:prstGeom>
          <a:ln w="6350">
            <a:solidFill>
              <a:srgbClr val="21222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0E3ABE15-4B5E-6E62-E2BF-651D7F8DB743}"/>
              </a:ext>
            </a:extLst>
          </p:cNvPr>
          <p:cNvCxnSpPr>
            <a:cxnSpLocks/>
          </p:cNvCxnSpPr>
          <p:nvPr userDrawn="1"/>
        </p:nvCxnSpPr>
        <p:spPr>
          <a:xfrm>
            <a:off x="0" y="1244109"/>
            <a:ext cx="1117597" cy="0"/>
          </a:xfrm>
          <a:prstGeom prst="line">
            <a:avLst/>
          </a:prstGeom>
          <a:ln w="6350">
            <a:solidFill>
              <a:srgbClr val="21222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F7543511-7BEC-E01D-AAC4-785DC045FBC5}"/>
              </a:ext>
            </a:extLst>
          </p:cNvPr>
          <p:cNvCxnSpPr>
            <a:cxnSpLocks/>
          </p:cNvCxnSpPr>
          <p:nvPr/>
        </p:nvCxnSpPr>
        <p:spPr>
          <a:xfrm>
            <a:off x="0" y="2418269"/>
            <a:ext cx="1117598" cy="0"/>
          </a:xfrm>
          <a:prstGeom prst="line">
            <a:avLst/>
          </a:prstGeom>
          <a:ln w="6350">
            <a:solidFill>
              <a:srgbClr val="21222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3DCB95C4-AC8B-03FA-1C4C-A7145157ED2A}"/>
              </a:ext>
            </a:extLst>
          </p:cNvPr>
          <p:cNvGrpSpPr/>
          <p:nvPr userDrawn="1"/>
        </p:nvGrpSpPr>
        <p:grpSpPr>
          <a:xfrm>
            <a:off x="0" y="3121777"/>
            <a:ext cx="1117598" cy="279743"/>
            <a:chOff x="-1" y="2962382"/>
            <a:chExt cx="1117598" cy="279743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3C4AF68-7C45-9C82-1917-7054DA459CF5}"/>
                </a:ext>
              </a:extLst>
            </p:cNvPr>
            <p:cNvSpPr txBox="1"/>
            <p:nvPr/>
          </p:nvSpPr>
          <p:spPr>
            <a:xfrm>
              <a:off x="282281" y="2962382"/>
              <a:ext cx="553036" cy="246221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아크패시브</a:t>
              </a:r>
            </a:p>
          </p:txBody>
        </p: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E6656B02-2A0F-29A5-3E82-EDC567BABAFF}"/>
                </a:ext>
              </a:extLst>
            </p:cNvPr>
            <p:cNvCxnSpPr>
              <a:cxnSpLocks/>
            </p:cNvCxnSpPr>
            <p:nvPr/>
          </p:nvCxnSpPr>
          <p:spPr>
            <a:xfrm>
              <a:off x="-1" y="3242125"/>
              <a:ext cx="1117598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6A651849-5E60-E2AB-3F13-08BA1DFAEB58}"/>
              </a:ext>
            </a:extLst>
          </p:cNvPr>
          <p:cNvGrpSpPr/>
          <p:nvPr userDrawn="1"/>
        </p:nvGrpSpPr>
        <p:grpSpPr>
          <a:xfrm>
            <a:off x="0" y="3661587"/>
            <a:ext cx="1117597" cy="279745"/>
            <a:chOff x="0" y="3369124"/>
            <a:chExt cx="1117597" cy="279745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9CF299F-195A-B412-48F8-7FFB1460221F}"/>
                </a:ext>
              </a:extLst>
            </p:cNvPr>
            <p:cNvSpPr txBox="1"/>
            <p:nvPr/>
          </p:nvSpPr>
          <p:spPr>
            <a:xfrm>
              <a:off x="117976" y="3369124"/>
              <a:ext cx="881653" cy="246221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marL="0" algn="ctr" defTabSz="914400" rtl="0" eaLnBrk="1" latinLnBrk="1" hangingPunct="1"/>
              <a:r>
                <a:rPr lang="ko-KR" altLang="en-US" sz="1000" kern="12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스킬 </a:t>
              </a:r>
              <a:r>
                <a:rPr lang="en-US" altLang="ko-KR" sz="1000" kern="12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/ </a:t>
              </a:r>
              <a:r>
                <a:rPr lang="ko-KR" altLang="en-US" sz="1000" kern="12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트라이포드</a:t>
              </a:r>
            </a:p>
          </p:txBody>
        </p: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1A6CA145-BD9B-8B2D-F3B9-CEB48C6FDA3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648869"/>
              <a:ext cx="1117597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57FCA2FE-C54C-8700-40B8-3DBCAB8B3501}"/>
              </a:ext>
            </a:extLst>
          </p:cNvPr>
          <p:cNvGrpSpPr/>
          <p:nvPr userDrawn="1"/>
        </p:nvGrpSpPr>
        <p:grpSpPr>
          <a:xfrm>
            <a:off x="0" y="4201398"/>
            <a:ext cx="1117597" cy="279743"/>
            <a:chOff x="0" y="3775869"/>
            <a:chExt cx="1117597" cy="279743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D8DFC068-DD31-8189-FEC1-0F1AE6B9E35A}"/>
                </a:ext>
              </a:extLst>
            </p:cNvPr>
            <p:cNvSpPr txBox="1"/>
            <p:nvPr/>
          </p:nvSpPr>
          <p:spPr>
            <a:xfrm>
              <a:off x="211749" y="3775869"/>
              <a:ext cx="694101" cy="246221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marL="0" algn="ctr" defTabSz="914400" rtl="0" eaLnBrk="1" latinLnBrk="1" hangingPunct="1"/>
              <a:r>
                <a:rPr lang="ko-KR" altLang="en-US" sz="1000" kern="12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데이터 테이블</a:t>
              </a:r>
            </a:p>
          </p:txBody>
        </p: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7827321D-CBB7-3AEA-0792-BE64C7478D9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055612"/>
              <a:ext cx="1117597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121041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아크패시브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4BAAEF71-B728-7EE3-6659-C26C6B98F85D}"/>
              </a:ext>
            </a:extLst>
          </p:cNvPr>
          <p:cNvSpPr/>
          <p:nvPr userDrawn="1"/>
        </p:nvSpPr>
        <p:spPr>
          <a:xfrm>
            <a:off x="0" y="0"/>
            <a:ext cx="111759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pic>
        <p:nvPicPr>
          <p:cNvPr id="8" name="그림 7" descr="텍스트, 폰트, 타이포그래피, 그래픽이(가) 표시된 사진&#10;&#10;자동 생성된 설명">
            <a:extLst>
              <a:ext uri="{FF2B5EF4-FFF2-40B4-BE49-F238E27FC236}">
                <a16:creationId xmlns:a16="http://schemas.microsoft.com/office/drawing/2014/main" id="{2F12BD09-F69C-65CA-7CF0-7BCE256A32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8" t="-7659" r="7927" b="18450"/>
          <a:stretch/>
        </p:blipFill>
        <p:spPr>
          <a:xfrm>
            <a:off x="59363" y="526832"/>
            <a:ext cx="998871" cy="316544"/>
          </a:xfrm>
          <a:prstGeom prst="rect">
            <a:avLst/>
          </a:prstGeom>
        </p:spPr>
      </p:pic>
      <p:grpSp>
        <p:nvGrpSpPr>
          <p:cNvPr id="31" name="그룹 30">
            <a:extLst>
              <a:ext uri="{FF2B5EF4-FFF2-40B4-BE49-F238E27FC236}">
                <a16:creationId xmlns:a16="http://schemas.microsoft.com/office/drawing/2014/main" id="{CAF6966D-05FE-DC79-3CE4-207058304D9E}"/>
              </a:ext>
            </a:extLst>
          </p:cNvPr>
          <p:cNvGrpSpPr/>
          <p:nvPr userDrawn="1"/>
        </p:nvGrpSpPr>
        <p:grpSpPr>
          <a:xfrm>
            <a:off x="0" y="3661587"/>
            <a:ext cx="1117597" cy="279745"/>
            <a:chOff x="0" y="3369124"/>
            <a:chExt cx="1117597" cy="279745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0B57859-2414-B923-570E-0025CB8C12B6}"/>
                </a:ext>
              </a:extLst>
            </p:cNvPr>
            <p:cNvSpPr txBox="1"/>
            <p:nvPr/>
          </p:nvSpPr>
          <p:spPr>
            <a:xfrm>
              <a:off x="117976" y="3369124"/>
              <a:ext cx="881653" cy="246221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marL="0" algn="ctr" defTabSz="914400" rtl="0" eaLnBrk="1" latinLnBrk="1" hangingPunct="1"/>
              <a:r>
                <a:rPr lang="ko-KR" altLang="en-US" sz="1000" kern="12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스킬 </a:t>
              </a:r>
              <a:r>
                <a:rPr lang="en-US" altLang="ko-KR" sz="1000" kern="12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/ </a:t>
              </a:r>
              <a:r>
                <a:rPr lang="ko-KR" altLang="en-US" sz="1000" kern="12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트라이포드</a:t>
              </a:r>
            </a:p>
          </p:txBody>
        </p: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936E448A-F2E7-F54A-CBB9-B5B734FAC2B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648869"/>
              <a:ext cx="1117597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847D9EB7-0967-354D-38F0-C4B8C11EF37D}"/>
              </a:ext>
            </a:extLst>
          </p:cNvPr>
          <p:cNvGrpSpPr/>
          <p:nvPr userDrawn="1"/>
        </p:nvGrpSpPr>
        <p:grpSpPr>
          <a:xfrm>
            <a:off x="0" y="4201398"/>
            <a:ext cx="1117597" cy="279743"/>
            <a:chOff x="0" y="3775869"/>
            <a:chExt cx="1117597" cy="279743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6D56BDF8-C8E4-03FC-7E75-DB4D40528AFA}"/>
                </a:ext>
              </a:extLst>
            </p:cNvPr>
            <p:cNvSpPr txBox="1"/>
            <p:nvPr/>
          </p:nvSpPr>
          <p:spPr>
            <a:xfrm>
              <a:off x="211749" y="3775869"/>
              <a:ext cx="694101" cy="246221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marL="0" algn="ctr" defTabSz="914400" rtl="0" eaLnBrk="1" latinLnBrk="1" hangingPunct="1"/>
              <a:r>
                <a:rPr lang="ko-KR" altLang="en-US" sz="1000" kern="12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데이터 테이블</a:t>
              </a:r>
            </a:p>
          </p:txBody>
        </p: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8F3A53AD-44C8-58C7-16D7-5CBACE222F64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055612"/>
              <a:ext cx="1117597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0221A856-F86B-1C4C-849B-45F7D2A1DCB0}"/>
              </a:ext>
            </a:extLst>
          </p:cNvPr>
          <p:cNvGrpSpPr/>
          <p:nvPr userDrawn="1"/>
        </p:nvGrpSpPr>
        <p:grpSpPr>
          <a:xfrm>
            <a:off x="0" y="1349005"/>
            <a:ext cx="1117598" cy="279743"/>
            <a:chOff x="-1" y="2962382"/>
            <a:chExt cx="1117598" cy="279743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1CFED21-6C22-3B29-D898-5F23A0A59100}"/>
                </a:ext>
              </a:extLst>
            </p:cNvPr>
            <p:cNvSpPr txBox="1"/>
            <p:nvPr/>
          </p:nvSpPr>
          <p:spPr>
            <a:xfrm>
              <a:off x="267053" y="2962382"/>
              <a:ext cx="583494" cy="246221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클래스 소개</a:t>
              </a:r>
            </a:p>
          </p:txBody>
        </p: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718FF331-DA21-F840-C5C5-EA6CD51290A0}"/>
                </a:ext>
              </a:extLst>
            </p:cNvPr>
            <p:cNvCxnSpPr>
              <a:cxnSpLocks/>
            </p:cNvCxnSpPr>
            <p:nvPr/>
          </p:nvCxnSpPr>
          <p:spPr>
            <a:xfrm>
              <a:off x="-1" y="3242125"/>
              <a:ext cx="1117598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68FC2B42-A0C5-4295-96AC-621ACA4ED343}"/>
              </a:ext>
            </a:extLst>
          </p:cNvPr>
          <p:cNvGrpSpPr/>
          <p:nvPr userDrawn="1"/>
        </p:nvGrpSpPr>
        <p:grpSpPr>
          <a:xfrm>
            <a:off x="0" y="1878077"/>
            <a:ext cx="1117598" cy="489534"/>
            <a:chOff x="0" y="1244109"/>
            <a:chExt cx="1117598" cy="489534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9EB2D90A-B071-B93A-6057-C13566EA09A0}"/>
                </a:ext>
              </a:extLst>
            </p:cNvPr>
            <p:cNvSpPr/>
            <p:nvPr/>
          </p:nvSpPr>
          <p:spPr>
            <a:xfrm>
              <a:off x="0" y="1244109"/>
              <a:ext cx="1117598" cy="489534"/>
            </a:xfrm>
            <a:prstGeom prst="rect">
              <a:avLst/>
            </a:prstGeom>
            <a:solidFill>
              <a:srgbClr val="21222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17B7C17-8864-B861-F29B-92AC0112CCE2}"/>
                </a:ext>
              </a:extLst>
            </p:cNvPr>
            <p:cNvSpPr txBox="1"/>
            <p:nvPr/>
          </p:nvSpPr>
          <p:spPr>
            <a:xfrm>
              <a:off x="226177" y="1350377"/>
              <a:ext cx="665247" cy="276999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rgbClr val="D4CFC5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아크패시브</a:t>
              </a: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3BC52D23-2E79-CFE0-066C-1C0899F42F3E}"/>
              </a:ext>
            </a:extLst>
          </p:cNvPr>
          <p:cNvGrpSpPr/>
          <p:nvPr userDrawn="1"/>
        </p:nvGrpSpPr>
        <p:grpSpPr>
          <a:xfrm>
            <a:off x="-1" y="2367610"/>
            <a:ext cx="1117599" cy="1038475"/>
            <a:chOff x="2766059" y="1733642"/>
            <a:chExt cx="1117599" cy="1038475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8084F4E3-518F-B17D-7F90-E1E58EC0A31E}"/>
                </a:ext>
              </a:extLst>
            </p:cNvPr>
            <p:cNvSpPr/>
            <p:nvPr/>
          </p:nvSpPr>
          <p:spPr>
            <a:xfrm>
              <a:off x="2766059" y="1733642"/>
              <a:ext cx="1117598" cy="1038475"/>
            </a:xfrm>
            <a:prstGeom prst="rect">
              <a:avLst/>
            </a:prstGeom>
            <a:solidFill>
              <a:srgbClr val="212227">
                <a:alpha val="73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E9FF22A1-2196-572F-894A-FB75181D5367}"/>
                </a:ext>
              </a:extLst>
            </p:cNvPr>
            <p:cNvCxnSpPr>
              <a:cxnSpLocks/>
            </p:cNvCxnSpPr>
            <p:nvPr/>
          </p:nvCxnSpPr>
          <p:spPr>
            <a:xfrm>
              <a:off x="2766060" y="2066731"/>
              <a:ext cx="1117597" cy="0"/>
            </a:xfrm>
            <a:prstGeom prst="line">
              <a:avLst/>
            </a:prstGeom>
            <a:ln w="6350">
              <a:solidFill>
                <a:srgbClr val="21222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B6E8F2D2-76BC-9EC1-C17A-BB53FDDD2173}"/>
                </a:ext>
              </a:extLst>
            </p:cNvPr>
            <p:cNvCxnSpPr>
              <a:cxnSpLocks/>
            </p:cNvCxnSpPr>
            <p:nvPr/>
          </p:nvCxnSpPr>
          <p:spPr>
            <a:xfrm>
              <a:off x="2766060" y="2418269"/>
              <a:ext cx="1117598" cy="0"/>
            </a:xfrm>
            <a:prstGeom prst="line">
              <a:avLst/>
            </a:prstGeom>
            <a:ln w="6350">
              <a:solidFill>
                <a:srgbClr val="21222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바닥글 개체 틀 48">
            <a:extLst>
              <a:ext uri="{FF2B5EF4-FFF2-40B4-BE49-F238E27FC236}">
                <a16:creationId xmlns:a16="http://schemas.microsoft.com/office/drawing/2014/main" id="{E063D690-1EE1-EE24-E6D2-C761AED61C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9398" y="6537874"/>
            <a:ext cx="658800" cy="183600"/>
          </a:xfrm>
        </p:spPr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50" name="슬라이드 번호 개체 틀 49">
            <a:extLst>
              <a:ext uri="{FF2B5EF4-FFF2-40B4-BE49-F238E27FC236}">
                <a16:creationId xmlns:a16="http://schemas.microsoft.com/office/drawing/2014/main" id="{077BD9BA-F761-C681-1B67-E410DF7CE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8232" y="6662493"/>
            <a:ext cx="781200" cy="183600"/>
          </a:xfrm>
        </p:spPr>
        <p:txBody>
          <a:bodyPr/>
          <a:lstStyle>
            <a:lvl1pPr marL="0" algn="r" defTabSz="914400" rtl="0" eaLnBrk="1" latinLnBrk="1" hangingPunct="1">
              <a:defRPr lang="en-US" altLang="ko-KR" sz="800" i="1" kern="1200" smtClean="0">
                <a:solidFill>
                  <a:schemeClr val="tx1">
                    <a:tint val="82000"/>
                  </a:schemeClr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defRPr>
            </a:lvl1pPr>
          </a:lstStyle>
          <a:p>
            <a:r>
              <a:rPr lang="en-US" dirty="0"/>
              <a:t>p. </a:t>
            </a:r>
            <a:fld id="{38E82936-8823-4BD3-8F45-F141AB1F73FF}" type="slidenum">
              <a:rPr lang="ko-KR" altLang="en-US" smtClean="0"/>
              <a:pPr/>
              <a:t>‹#›</a:t>
            </a:fld>
            <a:r>
              <a:rPr lang="ko-KR" altLang="en-US" dirty="0"/>
              <a:t> </a:t>
            </a:r>
            <a:r>
              <a:rPr dirty="0"/>
              <a:t>/ 20</a:t>
            </a:r>
          </a:p>
        </p:txBody>
      </p:sp>
    </p:spTree>
    <p:extLst>
      <p:ext uri="{BB962C8B-B14F-4D97-AF65-F5344CB8AC3E}">
        <p14:creationId xmlns:p14="http://schemas.microsoft.com/office/powerpoint/2010/main" val="698642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스킬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91CE5C-8B3B-379F-41E0-4B2750255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518" y="6405563"/>
            <a:ext cx="411480" cy="315912"/>
          </a:xfr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1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DE58685-91EB-ACDA-16D1-6F02FED2C1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2EC2672-B1F6-8057-96AF-DF4118276B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F0DB6BE-707D-0AB6-7F93-7683E7512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F1B71C4-CDC6-4D73-6218-D8C9B2C8A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BAAEF71-B728-7EE3-6659-C26C6B98F85D}"/>
              </a:ext>
            </a:extLst>
          </p:cNvPr>
          <p:cNvSpPr/>
          <p:nvPr userDrawn="1"/>
        </p:nvSpPr>
        <p:spPr>
          <a:xfrm>
            <a:off x="0" y="0"/>
            <a:ext cx="111759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pic>
        <p:nvPicPr>
          <p:cNvPr id="8" name="그림 7" descr="텍스트, 폰트, 타이포그래피, 그래픽이(가) 표시된 사진&#10;&#10;자동 생성된 설명">
            <a:extLst>
              <a:ext uri="{FF2B5EF4-FFF2-40B4-BE49-F238E27FC236}">
                <a16:creationId xmlns:a16="http://schemas.microsoft.com/office/drawing/2014/main" id="{2F12BD09-F69C-65CA-7CF0-7BCE256A32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8" t="-7659" r="7927" b="18450"/>
          <a:stretch/>
        </p:blipFill>
        <p:spPr>
          <a:xfrm>
            <a:off x="59363" y="526832"/>
            <a:ext cx="998871" cy="316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7763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데이터 테이블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91CE5C-8B3B-379F-41E0-4B2750255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558" y="6423025"/>
            <a:ext cx="553720" cy="315912"/>
          </a:xfr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1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DE58685-91EB-ACDA-16D1-6F02FED2C1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2EC2672-B1F6-8057-96AF-DF4118276B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F0DB6BE-707D-0AB6-7F93-7683E7512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F1B71C4-CDC6-4D73-6218-D8C9B2C8A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BAAEF71-B728-7EE3-6659-C26C6B98F85D}"/>
              </a:ext>
            </a:extLst>
          </p:cNvPr>
          <p:cNvSpPr/>
          <p:nvPr userDrawn="1"/>
        </p:nvSpPr>
        <p:spPr>
          <a:xfrm>
            <a:off x="0" y="0"/>
            <a:ext cx="111759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pic>
        <p:nvPicPr>
          <p:cNvPr id="8" name="그림 7" descr="텍스트, 폰트, 타이포그래피, 그래픽이(가) 표시된 사진&#10;&#10;자동 생성된 설명">
            <a:extLst>
              <a:ext uri="{FF2B5EF4-FFF2-40B4-BE49-F238E27FC236}">
                <a16:creationId xmlns:a16="http://schemas.microsoft.com/office/drawing/2014/main" id="{2F12BD09-F69C-65CA-7CF0-7BCE256A32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8" t="-7659" r="7927" b="18450"/>
          <a:stretch/>
        </p:blipFill>
        <p:spPr>
          <a:xfrm>
            <a:off x="59363" y="526832"/>
            <a:ext cx="998871" cy="316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5446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229ADA-6A8F-2608-132B-6C6C0599B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46B9562-A853-1566-3728-3E4AB99F93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6F059D7-33E8-62DE-252E-E8F0371B3D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D8A8260-B602-96FC-A4DA-B04BE5E79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CE6157D-FE49-6306-83A6-C74288E8D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96066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1C49F3-8F48-8145-2F58-09CD7E75C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6959B7C-15A9-AE52-8DD7-E84BC51036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C8D9944-B542-D055-E3A6-7B6E7709D7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74B68BC-DF63-08B5-79D8-89106E6A18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4A529E3-2784-7117-8AA3-7FAF3C6322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2DB5972-3C9B-BC95-5EE8-EAFB0ABD2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16509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74AF82-6ABF-FA7B-8E7D-64635285E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9FD7434-CA3C-6D06-CB49-B045793F69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150BF83-3F26-DDE7-758A-E764B6D845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C5D0F40-7AB0-7A8B-6472-E6D4526C31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2A6997C-46EE-1158-FBF5-B0B08AB2CA7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FF08E1A-345A-4B9C-59D3-65C50E649F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F1F412A-623D-A1FB-0F26-F0924A46DE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1A5BE46-884B-CB27-9AE2-715B56CD5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71919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2BC254-BF1D-2C56-FD7E-9B2A1609B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B660C29-B66D-9FD4-5022-552AF82168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92533AF-A4A3-54BC-AD2E-CFEB26071E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736911D-237A-F690-314E-38343EE70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57546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433C231-9429-341F-2BC1-BB61085B2A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A8125B0-7764-6207-C274-BF1279DB82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74F758-7DE8-C4CE-D35B-3B6469C79B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7786711-A0D0-A1CB-8FE4-09CA0D0A61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B0472DA-E407-A54E-F53B-5C0103A16B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8800" y="653891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8E82936-8823-4BD3-8F45-F141AB1F73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4846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61" r:id="rId4"/>
    <p:sldLayoutId id="2147483662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jpeg"/><Relationship Id="rId7" Type="http://schemas.openxmlformats.org/officeDocument/2006/relationships/image" Target="../media/image8.jp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1.jpg"/><Relationship Id="rId5" Type="http://schemas.openxmlformats.org/officeDocument/2006/relationships/image" Target="../media/image6.png"/><Relationship Id="rId10" Type="http://schemas.microsoft.com/office/2007/relationships/hdphoto" Target="../media/hdphoto2.wdp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13" Type="http://schemas.openxmlformats.org/officeDocument/2006/relationships/image" Target="../media/image20.png"/><Relationship Id="rId3" Type="http://schemas.openxmlformats.org/officeDocument/2006/relationships/image" Target="../media/image13.png"/><Relationship Id="rId7" Type="http://schemas.openxmlformats.org/officeDocument/2006/relationships/image" Target="../media/image16.jpeg"/><Relationship Id="rId12" Type="http://schemas.microsoft.com/office/2007/relationships/hdphoto" Target="../media/hdphoto5.wd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11" Type="http://schemas.openxmlformats.org/officeDocument/2006/relationships/image" Target="../media/image19.png"/><Relationship Id="rId5" Type="http://schemas.openxmlformats.org/officeDocument/2006/relationships/image" Target="../media/image15.png"/><Relationship Id="rId15" Type="http://schemas.openxmlformats.org/officeDocument/2006/relationships/image" Target="../media/image22.png"/><Relationship Id="rId10" Type="http://schemas.microsoft.com/office/2007/relationships/hdphoto" Target="../media/hdphoto4.wdp"/><Relationship Id="rId4" Type="http://schemas.openxmlformats.org/officeDocument/2006/relationships/image" Target="../media/image14.png"/><Relationship Id="rId9" Type="http://schemas.openxmlformats.org/officeDocument/2006/relationships/image" Target="../media/image18.png"/><Relationship Id="rId14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eg"/><Relationship Id="rId13" Type="http://schemas.microsoft.com/office/2007/relationships/hdphoto" Target="../media/hdphoto6.wdp"/><Relationship Id="rId18" Type="http://schemas.openxmlformats.org/officeDocument/2006/relationships/image" Target="../media/image22.png"/><Relationship Id="rId3" Type="http://schemas.openxmlformats.org/officeDocument/2006/relationships/image" Target="../media/image23.png"/><Relationship Id="rId7" Type="http://schemas.openxmlformats.org/officeDocument/2006/relationships/image" Target="../media/image17.jpeg"/><Relationship Id="rId12" Type="http://schemas.openxmlformats.org/officeDocument/2006/relationships/image" Target="../media/image25.png"/><Relationship Id="rId17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11" Type="http://schemas.openxmlformats.org/officeDocument/2006/relationships/image" Target="../media/image18.png"/><Relationship Id="rId5" Type="http://schemas.microsoft.com/office/2007/relationships/hdphoto" Target="../media/hdphoto3.wdp"/><Relationship Id="rId15" Type="http://schemas.microsoft.com/office/2007/relationships/hdphoto" Target="../media/hdphoto5.wdp"/><Relationship Id="rId10" Type="http://schemas.microsoft.com/office/2007/relationships/hdphoto" Target="../media/hdphoto4.wdp"/><Relationship Id="rId4" Type="http://schemas.openxmlformats.org/officeDocument/2006/relationships/image" Target="../media/image15.png"/><Relationship Id="rId9" Type="http://schemas.openxmlformats.org/officeDocument/2006/relationships/image" Target="../media/image24.png"/><Relationship Id="rId1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2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3.png"/><Relationship Id="rId4" Type="http://schemas.openxmlformats.org/officeDocument/2006/relationships/image" Target="../media/image27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34.png"/><Relationship Id="rId3" Type="http://schemas.openxmlformats.org/officeDocument/2006/relationships/image" Target="../media/image23.png"/><Relationship Id="rId7" Type="http://schemas.openxmlformats.org/officeDocument/2006/relationships/image" Target="../media/image20.png"/><Relationship Id="rId12" Type="http://schemas.openxmlformats.org/officeDocument/2006/relationships/image" Target="../media/image33.png"/><Relationship Id="rId17" Type="http://schemas.microsoft.com/office/2007/relationships/hdphoto" Target="../media/hdphoto4.wdp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11" Type="http://schemas.openxmlformats.org/officeDocument/2006/relationships/image" Target="../media/image32.png"/><Relationship Id="rId5" Type="http://schemas.openxmlformats.org/officeDocument/2006/relationships/image" Target="../media/image19.png"/><Relationship Id="rId15" Type="http://schemas.microsoft.com/office/2007/relationships/hdphoto" Target="../media/hdphoto3.wdp"/><Relationship Id="rId10" Type="http://schemas.openxmlformats.org/officeDocument/2006/relationships/image" Target="../media/image31.png"/><Relationship Id="rId4" Type="http://schemas.openxmlformats.org/officeDocument/2006/relationships/image" Target="../media/image22.png"/><Relationship Id="rId9" Type="http://schemas.openxmlformats.org/officeDocument/2006/relationships/image" Target="../media/image30.png"/><Relationship Id="rId1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39.png"/><Relationship Id="rId3" Type="http://schemas.microsoft.com/office/2007/relationships/hdphoto" Target="../media/hdphoto7.wdp"/><Relationship Id="rId7" Type="http://schemas.openxmlformats.org/officeDocument/2006/relationships/image" Target="../media/image22.png"/><Relationship Id="rId12" Type="http://schemas.openxmlformats.org/officeDocument/2006/relationships/image" Target="../media/image30.png"/><Relationship Id="rId17" Type="http://schemas.openxmlformats.org/officeDocument/2006/relationships/image" Target="../media/image33.png"/><Relationship Id="rId2" Type="http://schemas.openxmlformats.org/officeDocument/2006/relationships/image" Target="../media/image35.png"/><Relationship Id="rId16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11" Type="http://schemas.openxmlformats.org/officeDocument/2006/relationships/image" Target="../media/image21.png"/><Relationship Id="rId5" Type="http://schemas.openxmlformats.org/officeDocument/2006/relationships/image" Target="../media/image37.png"/><Relationship Id="rId15" Type="http://schemas.openxmlformats.org/officeDocument/2006/relationships/image" Target="../media/image31.png"/><Relationship Id="rId10" Type="http://schemas.openxmlformats.org/officeDocument/2006/relationships/image" Target="../media/image20.png"/><Relationship Id="rId4" Type="http://schemas.openxmlformats.org/officeDocument/2006/relationships/image" Target="../media/image36.png"/><Relationship Id="rId9" Type="http://schemas.microsoft.com/office/2007/relationships/hdphoto" Target="../media/hdphoto5.wdp"/><Relationship Id="rId14" Type="http://schemas.openxmlformats.org/officeDocument/2006/relationships/image" Target="../media/image40.png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11" Type="http://schemas.openxmlformats.org/officeDocument/2006/relationships/image" Target="../media/image30.png"/><Relationship Id="rId5" Type="http://schemas.openxmlformats.org/officeDocument/2006/relationships/image" Target="../media/image18.png"/><Relationship Id="rId10" Type="http://schemas.openxmlformats.org/officeDocument/2006/relationships/image" Target="../media/image21.png"/><Relationship Id="rId4" Type="http://schemas.microsoft.com/office/2007/relationships/hdphoto" Target="../media/hdphoto3.wdp"/><Relationship Id="rId9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 descr="인간의 얼굴, 패션 액세서리, 의류, CG 아트워크이(가) 표시된 사진&#10;&#10;자동 생성된 설명">
            <a:extLst>
              <a:ext uri="{FF2B5EF4-FFF2-40B4-BE49-F238E27FC236}">
                <a16:creationId xmlns:a16="http://schemas.microsoft.com/office/drawing/2014/main" id="{49D9BC89-DD77-ECC9-5678-1EC8573C64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0C8C3EE7-684C-48B5-E263-099333A703CA}"/>
              </a:ext>
            </a:extLst>
          </p:cNvPr>
          <p:cNvGrpSpPr/>
          <p:nvPr/>
        </p:nvGrpSpPr>
        <p:grpSpPr>
          <a:xfrm>
            <a:off x="1450975" y="1109240"/>
            <a:ext cx="4762842" cy="1423138"/>
            <a:chOff x="706526" y="1409884"/>
            <a:chExt cx="4762842" cy="142313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343E810-1BAD-80D6-BF8F-050077215455}"/>
                </a:ext>
              </a:extLst>
            </p:cNvPr>
            <p:cNvSpPr txBox="1"/>
            <p:nvPr/>
          </p:nvSpPr>
          <p:spPr>
            <a:xfrm>
              <a:off x="2346398" y="1409884"/>
              <a:ext cx="148309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400" i="1" dirty="0">
                  <a:solidFill>
                    <a:srgbClr val="BDC0FF"/>
                  </a:solidFill>
                  <a:effectLst>
                    <a:glow>
                      <a:schemeClr val="bg1"/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별의</a:t>
              </a:r>
              <a:r>
                <a:rPr lang="en-US" altLang="ko-KR" sz="2400" i="1" dirty="0">
                  <a:solidFill>
                    <a:srgbClr val="BDC0FF"/>
                  </a:solidFill>
                  <a:effectLst>
                    <a:glow>
                      <a:schemeClr val="bg1"/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 </a:t>
              </a:r>
              <a:r>
                <a:rPr lang="ko-KR" altLang="en-US" sz="2400" i="1" dirty="0">
                  <a:solidFill>
                    <a:srgbClr val="BDC0FF"/>
                  </a:solidFill>
                  <a:effectLst>
                    <a:glow>
                      <a:schemeClr val="bg1"/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현자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8CFC083-C715-6D28-3BBB-45F0A6C1E3E4}"/>
                </a:ext>
              </a:extLst>
            </p:cNvPr>
            <p:cNvSpPr txBox="1"/>
            <p:nvPr/>
          </p:nvSpPr>
          <p:spPr>
            <a:xfrm>
              <a:off x="706526" y="1817359"/>
              <a:ext cx="4762842" cy="1015663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ko-KR" altLang="en-US" sz="6000" i="1" dirty="0">
                  <a:gradFill flip="none" rotWithShape="1">
                    <a:gsLst>
                      <a:gs pos="100000">
                        <a:srgbClr val="FAF9E6"/>
                      </a:gs>
                      <a:gs pos="75000">
                        <a:srgbClr val="F6F4D2"/>
                      </a:gs>
                      <a:gs pos="16000">
                        <a:srgbClr val="EDEAA9"/>
                      </a:gs>
                      <a:gs pos="0">
                        <a:srgbClr val="E5E083"/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effectLst>
                    <a:glow rad="127000">
                      <a:schemeClr val="tx1"/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아스트로맨서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019827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BAFE10-123A-9159-D143-35101DE50B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extBox 45">
            <a:extLst>
              <a:ext uri="{FF2B5EF4-FFF2-40B4-BE49-F238E27FC236}">
                <a16:creationId xmlns:a16="http://schemas.microsoft.com/office/drawing/2014/main" id="{0FBB7CDD-7D79-AE44-25FD-1F578299424A}"/>
              </a:ext>
            </a:extLst>
          </p:cNvPr>
          <p:cNvSpPr txBox="1"/>
          <p:nvPr/>
        </p:nvSpPr>
        <p:spPr>
          <a:xfrm>
            <a:off x="2478302" y="3429000"/>
            <a:ext cx="2127854" cy="246221"/>
          </a:xfrm>
          <a:prstGeom prst="rect">
            <a:avLst/>
          </a:prstGeom>
          <a:noFill/>
        </p:spPr>
        <p:txBody>
          <a:bodyPr wrap="none" lIns="144000" rIns="144000" rtlCol="0">
            <a:spAutoFit/>
          </a:bodyPr>
          <a:lstStyle/>
          <a:p>
            <a:r>
              <a:rPr lang="en-US" altLang="ko-KR" sz="1000" dirty="0">
                <a:solidFill>
                  <a:srgbClr val="EDEBE7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60 frame </a:t>
            </a:r>
            <a:r>
              <a:rPr lang="en-US" altLang="ko-KR" sz="800" dirty="0">
                <a:solidFill>
                  <a:srgbClr val="EDEBE7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 </a:t>
            </a:r>
            <a:r>
              <a:rPr lang="ko-KR" altLang="en-US" sz="800" dirty="0">
                <a:solidFill>
                  <a:srgbClr val="EDEBE7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잔여 이펙트 포함</a:t>
            </a:r>
            <a:r>
              <a:rPr lang="en-US" altLang="ko-KR" sz="800" dirty="0">
                <a:solidFill>
                  <a:srgbClr val="EDEBE7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75 frame )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471C96B-9195-D0C1-A619-E8C813484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4F1F71-B3DE-F389-952A-8B93BF14501F}"/>
              </a:ext>
            </a:extLst>
          </p:cNvPr>
          <p:cNvSpPr txBox="1"/>
          <p:nvPr/>
        </p:nvSpPr>
        <p:spPr>
          <a:xfrm>
            <a:off x="207741" y="1794683"/>
            <a:ext cx="862416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기획 의도 및 컨셉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752B18-D1BA-EEA8-A033-948FB1416D99}"/>
              </a:ext>
            </a:extLst>
          </p:cNvPr>
          <p:cNvSpPr txBox="1"/>
          <p:nvPr/>
        </p:nvSpPr>
        <p:spPr>
          <a:xfrm>
            <a:off x="207741" y="2500071"/>
            <a:ext cx="577081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아이덴티티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AA63828-DE40-FC85-5715-0C710453EF13}"/>
              </a:ext>
            </a:extLst>
          </p:cNvPr>
          <p:cNvSpPr txBox="1"/>
          <p:nvPr/>
        </p:nvSpPr>
        <p:spPr>
          <a:xfrm>
            <a:off x="207742" y="2148534"/>
            <a:ext cx="278923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소개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253C0A18-DD89-203F-CA77-56E6BA42C6DB}"/>
              </a:ext>
            </a:extLst>
          </p:cNvPr>
          <p:cNvGrpSpPr/>
          <p:nvPr/>
        </p:nvGrpSpPr>
        <p:grpSpPr>
          <a:xfrm>
            <a:off x="1448454" y="732087"/>
            <a:ext cx="3303905" cy="2064270"/>
            <a:chOff x="1448454" y="732087"/>
            <a:chExt cx="3303905" cy="2064270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6E39ACD8-B746-E7E3-DB8B-15AAB0AA1D0D}"/>
                </a:ext>
              </a:extLst>
            </p:cNvPr>
            <p:cNvGrpSpPr/>
            <p:nvPr/>
          </p:nvGrpSpPr>
          <p:grpSpPr>
            <a:xfrm>
              <a:off x="1448454" y="732087"/>
              <a:ext cx="3303905" cy="449830"/>
              <a:chOff x="1450975" y="732087"/>
              <a:chExt cx="3303905" cy="449830"/>
            </a:xfrm>
          </p:grpSpPr>
          <p:sp>
            <p:nvSpPr>
              <p:cNvPr id="163" name="직사각형 162">
                <a:extLst>
                  <a:ext uri="{FF2B5EF4-FFF2-40B4-BE49-F238E27FC236}">
                    <a16:creationId xmlns:a16="http://schemas.microsoft.com/office/drawing/2014/main" id="{A4A224B3-B325-89BF-72F8-DFEDDD25FC73}"/>
                  </a:ext>
                </a:extLst>
              </p:cNvPr>
              <p:cNvSpPr/>
              <p:nvPr/>
            </p:nvSpPr>
            <p:spPr>
              <a:xfrm>
                <a:off x="1450975" y="732087"/>
                <a:ext cx="3303905" cy="449830"/>
              </a:xfrm>
              <a:prstGeom prst="rect">
                <a:avLst/>
              </a:prstGeom>
              <a:solidFill>
                <a:srgbClr val="14181A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77" name="그룹 176">
                <a:extLst>
                  <a:ext uri="{FF2B5EF4-FFF2-40B4-BE49-F238E27FC236}">
                    <a16:creationId xmlns:a16="http://schemas.microsoft.com/office/drawing/2014/main" id="{ADCEAC11-5142-2B75-CF32-2396549D4EA3}"/>
                  </a:ext>
                </a:extLst>
              </p:cNvPr>
              <p:cNvGrpSpPr/>
              <p:nvPr/>
            </p:nvGrpSpPr>
            <p:grpSpPr>
              <a:xfrm>
                <a:off x="2025141" y="802569"/>
                <a:ext cx="2155573" cy="308867"/>
                <a:chOff x="1865112" y="799561"/>
                <a:chExt cx="2155573" cy="308867"/>
              </a:xfrm>
            </p:grpSpPr>
            <p:sp>
              <p:nvSpPr>
                <p:cNvPr id="164" name="TextBox 163">
                  <a:extLst>
                    <a:ext uri="{FF2B5EF4-FFF2-40B4-BE49-F238E27FC236}">
                      <a16:creationId xmlns:a16="http://schemas.microsoft.com/office/drawing/2014/main" id="{E63B8848-B5D7-7677-3118-880E8BF8D07E}"/>
                    </a:ext>
                  </a:extLst>
                </p:cNvPr>
                <p:cNvSpPr txBox="1"/>
                <p:nvPr/>
              </p:nvSpPr>
              <p:spPr>
                <a:xfrm>
                  <a:off x="2169216" y="830884"/>
                  <a:ext cx="1851469" cy="246221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>
                    <a:spcAft>
                      <a:spcPts val="300"/>
                    </a:spcAft>
                  </a:pP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양손</a:t>
                  </a: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을 몸 앞에 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교차</a:t>
                  </a: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시켜 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에너지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흡수</a:t>
                  </a:r>
                  <a:endParaRPr lang="en-US" altLang="ko-KR" sz="10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172" name="TextBox 171">
                  <a:extLst>
                    <a:ext uri="{FF2B5EF4-FFF2-40B4-BE49-F238E27FC236}">
                      <a16:creationId xmlns:a16="http://schemas.microsoft.com/office/drawing/2014/main" id="{858B1E90-7C8D-F0A8-FD5A-B4EE520C0E76}"/>
                    </a:ext>
                  </a:extLst>
                </p:cNvPr>
                <p:cNvSpPr txBox="1"/>
                <p:nvPr/>
              </p:nvSpPr>
              <p:spPr>
                <a:xfrm>
                  <a:off x="1865112" y="799561"/>
                  <a:ext cx="304104" cy="308867"/>
                </a:xfrm>
                <a:prstGeom prst="rect">
                  <a:avLst/>
                </a:prstGeom>
                <a:noFill/>
              </p:spPr>
              <p:txBody>
                <a:bodyPr wrap="none" lIns="72000" rIns="72000" bIns="46800" rtlCol="0" anchor="ctr" anchorCtr="0">
                  <a:spAutoFit/>
                </a:bodyPr>
                <a:lstStyle/>
                <a:p>
                  <a:pPr algn="ctr">
                    <a:spcAft>
                      <a:spcPts val="300"/>
                    </a:spcAft>
                  </a:pPr>
                  <a:r>
                    <a:rPr lang="ko-KR" altLang="en-US" sz="1400" dirty="0">
                      <a:solidFill>
                        <a:srgbClr val="D4CFC5"/>
                      </a:solidFill>
                      <a:effectLst/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①</a:t>
                  </a:r>
                  <a:endParaRPr lang="en-US" altLang="ko-KR" sz="1400" dirty="0">
                    <a:solidFill>
                      <a:srgbClr val="D4CFC5"/>
                    </a:solidFill>
                    <a:effectLst/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</p:grpSp>
        </p:grpSp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1589C2B9-0923-AE9D-352A-3E1C46B5BB57}"/>
                </a:ext>
              </a:extLst>
            </p:cNvPr>
            <p:cNvGrpSpPr/>
            <p:nvPr/>
          </p:nvGrpSpPr>
          <p:grpSpPr>
            <a:xfrm>
              <a:off x="1471187" y="1283722"/>
              <a:ext cx="3258439" cy="1512635"/>
              <a:chOff x="1471187" y="1283722"/>
              <a:chExt cx="3258439" cy="1512635"/>
            </a:xfrm>
          </p:grpSpPr>
          <p:grpSp>
            <p:nvGrpSpPr>
              <p:cNvPr id="41" name="그룹 40">
                <a:extLst>
                  <a:ext uri="{FF2B5EF4-FFF2-40B4-BE49-F238E27FC236}">
                    <a16:creationId xmlns:a16="http://schemas.microsoft.com/office/drawing/2014/main" id="{78B8CB94-A300-33B8-08A3-1C148F4D68F4}"/>
                  </a:ext>
                </a:extLst>
              </p:cNvPr>
              <p:cNvGrpSpPr/>
              <p:nvPr/>
            </p:nvGrpSpPr>
            <p:grpSpPr>
              <a:xfrm>
                <a:off x="1531460" y="1283722"/>
                <a:ext cx="3137893" cy="1263808"/>
                <a:chOff x="1531460" y="1677752"/>
                <a:chExt cx="3137893" cy="1263808"/>
              </a:xfrm>
            </p:grpSpPr>
            <p:pic>
              <p:nvPicPr>
                <p:cNvPr id="20" name="그림 19" descr="인간의 얼굴, 사람, 의류, 어둠이(가) 표시된 사진&#10;&#10;자동 생성된 설명">
                  <a:extLst>
                    <a:ext uri="{FF2B5EF4-FFF2-40B4-BE49-F238E27FC236}">
                      <a16:creationId xmlns:a16="http://schemas.microsoft.com/office/drawing/2014/main" id="{5627A560-270A-047D-159E-6B2F8162E9E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5901" r="10864" b="17803"/>
                <a:stretch/>
              </p:blipFill>
              <p:spPr>
                <a:xfrm>
                  <a:off x="4017848" y="1735461"/>
                  <a:ext cx="651505" cy="1148391"/>
                </a:xfrm>
                <a:prstGeom prst="rect">
                  <a:avLst/>
                </a:prstGeom>
              </p:spPr>
            </p:pic>
            <p:pic>
              <p:nvPicPr>
                <p:cNvPr id="22" name="그림 21" descr="무척추 동물, 딱정벌레, 보라색, 무당벌레이(가) 표시된 사진&#10;&#10;자동 생성된 설명">
                  <a:extLst>
                    <a:ext uri="{FF2B5EF4-FFF2-40B4-BE49-F238E27FC236}">
                      <a16:creationId xmlns:a16="http://schemas.microsoft.com/office/drawing/2014/main" id="{748E88C3-8B3D-D4A9-AE18-A2BF70EABE7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8580" t="27663" r="10842" b="31214"/>
                <a:stretch/>
              </p:blipFill>
              <p:spPr>
                <a:xfrm>
                  <a:off x="1531460" y="1677752"/>
                  <a:ext cx="2176834" cy="1263808"/>
                </a:xfrm>
                <a:prstGeom prst="rect">
                  <a:avLst/>
                </a:prstGeom>
              </p:spPr>
            </p:pic>
            <p:sp>
              <p:nvSpPr>
                <p:cNvPr id="189" name="화살표: 오른쪽 188">
                  <a:extLst>
                    <a:ext uri="{FF2B5EF4-FFF2-40B4-BE49-F238E27FC236}">
                      <a16:creationId xmlns:a16="http://schemas.microsoft.com/office/drawing/2014/main" id="{03128A48-49FE-C75D-163E-A8CD23109689}"/>
                    </a:ext>
                  </a:extLst>
                </p:cNvPr>
                <p:cNvSpPr/>
                <p:nvPr/>
              </p:nvSpPr>
              <p:spPr>
                <a:xfrm>
                  <a:off x="3651671" y="2309656"/>
                  <a:ext cx="244921" cy="134249"/>
                </a:xfrm>
                <a:prstGeom prst="rightArrow">
                  <a:avLst/>
                </a:prstGeom>
                <a:solidFill>
                  <a:srgbClr val="D4CFC5"/>
                </a:solidFill>
                <a:ln w="31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0AC762C-E536-E642-F887-8BB9362FE9BF}"/>
                  </a:ext>
                </a:extLst>
              </p:cNvPr>
              <p:cNvSpPr txBox="1"/>
              <p:nvPr/>
            </p:nvSpPr>
            <p:spPr>
              <a:xfrm>
                <a:off x="1471187" y="2565525"/>
                <a:ext cx="3258439" cy="230832"/>
              </a:xfrm>
              <a:prstGeom prst="rect">
                <a:avLst/>
              </a:prstGeom>
              <a:noFill/>
            </p:spPr>
            <p:txBody>
              <a:bodyPr wrap="none" lIns="72000" rIns="72000" rtlCol="0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나선 은하 모양의 보랏빛 에너지가 흡수되며 캐릭터의 몸에 축적됩니다</a:t>
                </a: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</p:txBody>
          </p:sp>
        </p:grpSp>
      </p:grp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345E8A7C-9753-0697-CF56-21A095CC66EC}"/>
              </a:ext>
            </a:extLst>
          </p:cNvPr>
          <p:cNvCxnSpPr>
            <a:cxnSpLocks/>
            <a:stCxn id="48" idx="2"/>
          </p:cNvCxnSpPr>
          <p:nvPr/>
        </p:nvCxnSpPr>
        <p:spPr>
          <a:xfrm>
            <a:off x="1970617" y="3681890"/>
            <a:ext cx="2635539" cy="0"/>
          </a:xfrm>
          <a:prstGeom prst="line">
            <a:avLst/>
          </a:prstGeom>
          <a:ln w="12700">
            <a:solidFill>
              <a:srgbClr val="D4CFC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6AED3BA1-681B-EC7D-46D5-CF960A26FE14}"/>
              </a:ext>
            </a:extLst>
          </p:cNvPr>
          <p:cNvSpPr>
            <a:spLocks/>
          </p:cNvSpPr>
          <p:nvPr/>
        </p:nvSpPr>
        <p:spPr>
          <a:xfrm>
            <a:off x="1462932" y="3434578"/>
            <a:ext cx="1015370" cy="247312"/>
          </a:xfrm>
          <a:prstGeom prst="rect">
            <a:avLst/>
          </a:prstGeom>
          <a:solidFill>
            <a:srgbClr val="605550"/>
          </a:solidFill>
          <a:ln w="12700">
            <a:solidFill>
              <a:srgbClr val="D4CFC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44000" tIns="46800" rIns="144000" rtlCol="0" anchor="ctr">
            <a:spAutoFit/>
          </a:bodyPr>
          <a:lstStyle/>
          <a:p>
            <a:r>
              <a:rPr lang="ko-KR" altLang="en-US" sz="1000" dirty="0">
                <a:solidFill>
                  <a:srgbClr val="EDEBE7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스킬 시전 시간</a:t>
            </a:r>
            <a:endParaRPr lang="ko-KR" altLang="en-US" sz="1000" dirty="0">
              <a:solidFill>
                <a:srgbClr val="EDEBE7"/>
              </a:solidFill>
              <a:effectLst/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7C628402-636E-A6BE-BAAC-2D5F24A639D4}"/>
              </a:ext>
            </a:extLst>
          </p:cNvPr>
          <p:cNvGrpSpPr/>
          <p:nvPr/>
        </p:nvGrpSpPr>
        <p:grpSpPr>
          <a:xfrm>
            <a:off x="5232047" y="732087"/>
            <a:ext cx="3497752" cy="2064270"/>
            <a:chOff x="5232047" y="732087"/>
            <a:chExt cx="3497752" cy="2064270"/>
          </a:xfrm>
        </p:grpSpPr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367E91DD-8A51-1C56-1F50-4593F72B3659}"/>
                </a:ext>
              </a:extLst>
            </p:cNvPr>
            <p:cNvGrpSpPr/>
            <p:nvPr/>
          </p:nvGrpSpPr>
          <p:grpSpPr>
            <a:xfrm>
              <a:off x="5232047" y="732087"/>
              <a:ext cx="3497752" cy="449830"/>
              <a:chOff x="5232047" y="732087"/>
              <a:chExt cx="3497752" cy="449830"/>
            </a:xfrm>
          </p:grpSpPr>
          <p:sp>
            <p:nvSpPr>
              <p:cNvPr id="127" name="직사각형 126">
                <a:extLst>
                  <a:ext uri="{FF2B5EF4-FFF2-40B4-BE49-F238E27FC236}">
                    <a16:creationId xmlns:a16="http://schemas.microsoft.com/office/drawing/2014/main" id="{34CBF255-D278-8D7A-6314-58C1C3ABD37A}"/>
                  </a:ext>
                </a:extLst>
              </p:cNvPr>
              <p:cNvSpPr/>
              <p:nvPr/>
            </p:nvSpPr>
            <p:spPr>
              <a:xfrm>
                <a:off x="5232047" y="732087"/>
                <a:ext cx="3497752" cy="449830"/>
              </a:xfrm>
              <a:prstGeom prst="rect">
                <a:avLst/>
              </a:prstGeom>
              <a:solidFill>
                <a:srgbClr val="14181A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79" name="그룹 178">
                <a:extLst>
                  <a:ext uri="{FF2B5EF4-FFF2-40B4-BE49-F238E27FC236}">
                    <a16:creationId xmlns:a16="http://schemas.microsoft.com/office/drawing/2014/main" id="{D2E430B1-FDD3-9E4E-94F7-98EFED33BD8D}"/>
                  </a:ext>
                </a:extLst>
              </p:cNvPr>
              <p:cNvGrpSpPr/>
              <p:nvPr/>
            </p:nvGrpSpPr>
            <p:grpSpPr>
              <a:xfrm>
                <a:off x="6046606" y="802569"/>
                <a:ext cx="1868635" cy="308867"/>
                <a:chOff x="5009682" y="802569"/>
                <a:chExt cx="1868635" cy="308867"/>
              </a:xfrm>
            </p:grpSpPr>
            <p:sp>
              <p:nvSpPr>
                <p:cNvPr id="128" name="TextBox 127">
                  <a:extLst>
                    <a:ext uri="{FF2B5EF4-FFF2-40B4-BE49-F238E27FC236}">
                      <a16:creationId xmlns:a16="http://schemas.microsoft.com/office/drawing/2014/main" id="{7E67554D-D469-AC8D-E7AD-3A05DDB31F95}"/>
                    </a:ext>
                  </a:extLst>
                </p:cNvPr>
                <p:cNvSpPr txBox="1"/>
                <p:nvPr/>
              </p:nvSpPr>
              <p:spPr>
                <a:xfrm>
                  <a:off x="5312183" y="833892"/>
                  <a:ext cx="1566134" cy="246221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>
                    <a:spcAft>
                      <a:spcPts val="300"/>
                    </a:spcAft>
                  </a:pP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양손을 좌우로 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펼쳐</a:t>
                  </a: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에너지 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방출</a:t>
                  </a:r>
                  <a:endParaRPr lang="en-US" altLang="ko-KR" sz="10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175" name="TextBox 174">
                  <a:extLst>
                    <a:ext uri="{FF2B5EF4-FFF2-40B4-BE49-F238E27FC236}">
                      <a16:creationId xmlns:a16="http://schemas.microsoft.com/office/drawing/2014/main" id="{4B94022C-0430-1BEF-7384-D48BDE6D175C}"/>
                    </a:ext>
                  </a:extLst>
                </p:cNvPr>
                <p:cNvSpPr txBox="1"/>
                <p:nvPr/>
              </p:nvSpPr>
              <p:spPr>
                <a:xfrm>
                  <a:off x="5009682" y="802569"/>
                  <a:ext cx="302501" cy="308867"/>
                </a:xfrm>
                <a:prstGeom prst="rect">
                  <a:avLst/>
                </a:prstGeom>
                <a:noFill/>
              </p:spPr>
              <p:txBody>
                <a:bodyPr wrap="none" lIns="72000" rIns="72000" bIns="46800" rtlCol="0" anchor="ctr" anchorCtr="0">
                  <a:spAutoFit/>
                </a:bodyPr>
                <a:lstStyle/>
                <a:p>
                  <a:pPr algn="ctr">
                    <a:spcAft>
                      <a:spcPts val="300"/>
                    </a:spcAft>
                  </a:pPr>
                  <a:r>
                    <a:rPr lang="ko-KR" altLang="en-US" sz="1400" dirty="0">
                      <a:solidFill>
                        <a:srgbClr val="D4CFC5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②</a:t>
                  </a:r>
                  <a:endParaRPr lang="en-US" altLang="ko-KR" sz="14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B8944E1-676F-6B40-7B2C-2D69AE3E4C2E}"/>
                </a:ext>
              </a:extLst>
            </p:cNvPr>
            <p:cNvSpPr txBox="1"/>
            <p:nvPr/>
          </p:nvSpPr>
          <p:spPr>
            <a:xfrm>
              <a:off x="5677915" y="2565525"/>
              <a:ext cx="2606016" cy="230832"/>
            </a:xfrm>
            <a:prstGeom prst="rect">
              <a:avLst/>
            </a:prstGeom>
            <a:noFill/>
          </p:spPr>
          <p:txBody>
            <a:bodyPr wrap="none" lIns="72000" rIns="72000" rtlCol="0">
              <a:spAutoFit/>
            </a:bodyPr>
            <a:lstStyle/>
            <a:p>
              <a:pPr algn="ctr">
                <a:spcAft>
                  <a:spcPts val="300"/>
                </a:spcAft>
              </a:pP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에너지가 캐릭터를 중심으로 나선을 그리며 방출됩니다</a:t>
              </a: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  <p:pic>
          <p:nvPicPr>
            <p:cNvPr id="58" name="그림 57" descr="예술, 만화 영화, 프랙탈 아트이(가) 표시된 사진&#10;&#10;자동 생성된 설명">
              <a:extLst>
                <a:ext uri="{FF2B5EF4-FFF2-40B4-BE49-F238E27FC236}">
                  <a16:creationId xmlns:a16="http://schemas.microsoft.com/office/drawing/2014/main" id="{257571D5-2E7B-7E3A-96C2-D0397E35566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66" t="23402" r="16349" b="23402"/>
            <a:stretch/>
          </p:blipFill>
          <p:spPr>
            <a:xfrm>
              <a:off x="5810856" y="1213393"/>
              <a:ext cx="2340135" cy="1404465"/>
            </a:xfrm>
            <a:prstGeom prst="rect">
              <a:avLst/>
            </a:prstGeom>
          </p:spPr>
        </p:pic>
      </p:grpSp>
      <p:sp>
        <p:nvSpPr>
          <p:cNvPr id="59" name="화살표: 오른쪽 58">
            <a:extLst>
              <a:ext uri="{FF2B5EF4-FFF2-40B4-BE49-F238E27FC236}">
                <a16:creationId xmlns:a16="http://schemas.microsoft.com/office/drawing/2014/main" id="{66C3D069-EEFE-D33C-B69D-2EE39BF79F4F}"/>
              </a:ext>
            </a:extLst>
          </p:cNvPr>
          <p:cNvSpPr/>
          <p:nvPr/>
        </p:nvSpPr>
        <p:spPr>
          <a:xfrm>
            <a:off x="4678998" y="889877"/>
            <a:ext cx="647527" cy="134249"/>
          </a:xfrm>
          <a:prstGeom prst="rightArrow">
            <a:avLst/>
          </a:prstGeom>
          <a:solidFill>
            <a:srgbClr val="605550"/>
          </a:solidFill>
          <a:ln w="3175">
            <a:solidFill>
              <a:srgbClr val="D4CFC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D5700D36-789E-8925-1289-4B7D2DD57730}"/>
              </a:ext>
            </a:extLst>
          </p:cNvPr>
          <p:cNvSpPr/>
          <p:nvPr/>
        </p:nvSpPr>
        <p:spPr>
          <a:xfrm>
            <a:off x="1448454" y="4077035"/>
            <a:ext cx="5400000" cy="2308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739FF71C-B15B-BF92-365F-FDE0C67EACF7}"/>
              </a:ext>
            </a:extLst>
          </p:cNvPr>
          <p:cNvSpPr/>
          <p:nvPr/>
        </p:nvSpPr>
        <p:spPr>
          <a:xfrm>
            <a:off x="1448454" y="4870519"/>
            <a:ext cx="5191760" cy="2308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피격 이상 면역 상태</a:t>
            </a: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937C96A1-BB78-A08C-8B40-FF26EE46BEED}"/>
              </a:ext>
            </a:extLst>
          </p:cNvPr>
          <p:cNvSpPr/>
          <p:nvPr/>
        </p:nvSpPr>
        <p:spPr>
          <a:xfrm>
            <a:off x="1448454" y="4382068"/>
            <a:ext cx="2700000" cy="230832"/>
          </a:xfrm>
          <a:prstGeom prst="rect">
            <a:avLst/>
          </a:prstGeom>
          <a:solidFill>
            <a:schemeClr val="bg1"/>
          </a:solidFill>
          <a:ln>
            <a:solidFill>
              <a:srgbClr val="6055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rgbClr val="60555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모션 </a:t>
            </a:r>
            <a:r>
              <a:rPr lang="en-US" altLang="ko-KR" sz="800" dirty="0">
                <a:solidFill>
                  <a:srgbClr val="60555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</a:t>
            </a:r>
            <a:endParaRPr lang="ko-KR" altLang="en-US" sz="800" dirty="0">
              <a:solidFill>
                <a:srgbClr val="605550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412C63E3-BED4-AE9E-621A-83FA3AAE037C}"/>
              </a:ext>
            </a:extLst>
          </p:cNvPr>
          <p:cNvSpPr/>
          <p:nvPr/>
        </p:nvSpPr>
        <p:spPr>
          <a:xfrm>
            <a:off x="6848454" y="4077035"/>
            <a:ext cx="1350000" cy="2308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AB755330-31D8-834E-6133-EE8618350295}"/>
              </a:ext>
            </a:extLst>
          </p:cNvPr>
          <p:cNvSpPr/>
          <p:nvPr/>
        </p:nvSpPr>
        <p:spPr>
          <a:xfrm>
            <a:off x="6848454" y="4382068"/>
            <a:ext cx="1350000" cy="230832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잔여 이펙트</a:t>
            </a: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E6708ADD-E01C-61A9-D1CD-10B6FC409D48}"/>
              </a:ext>
            </a:extLst>
          </p:cNvPr>
          <p:cNvGrpSpPr/>
          <p:nvPr/>
        </p:nvGrpSpPr>
        <p:grpSpPr>
          <a:xfrm>
            <a:off x="1462932" y="473618"/>
            <a:ext cx="1905706" cy="252890"/>
            <a:chOff x="1462932" y="3768957"/>
            <a:chExt cx="1905706" cy="252890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E96E8BA3-235F-9059-1599-A78C1F9347F1}"/>
                </a:ext>
              </a:extLst>
            </p:cNvPr>
            <p:cNvSpPr txBox="1"/>
            <p:nvPr/>
          </p:nvSpPr>
          <p:spPr>
            <a:xfrm>
              <a:off x="2353268" y="3768957"/>
              <a:ext cx="1015370" cy="246221"/>
            </a:xfrm>
            <a:prstGeom prst="rect">
              <a:avLst/>
            </a:prstGeom>
            <a:noFill/>
          </p:spPr>
          <p:txBody>
            <a:bodyPr wrap="none" lIns="144000" rIns="144000" rtlCol="0">
              <a:spAutoFit/>
            </a:bodyPr>
            <a:lstStyle/>
            <a:p>
              <a:r>
                <a:rPr lang="ko-KR" altLang="en-US" sz="1000" dirty="0">
                  <a:solidFill>
                    <a:srgbClr val="EDEBE7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나선 은하 컨셉</a:t>
              </a:r>
              <a:endParaRPr lang="en-US" altLang="ko-KR" sz="1000" dirty="0">
                <a:solidFill>
                  <a:srgbClr val="EDEBE7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B7C222F9-73BA-106A-961C-D5527095830A}"/>
                </a:ext>
              </a:extLst>
            </p:cNvPr>
            <p:cNvSpPr>
              <a:spLocks/>
            </p:cNvSpPr>
            <p:nvPr/>
          </p:nvSpPr>
          <p:spPr>
            <a:xfrm>
              <a:off x="1462932" y="3774535"/>
              <a:ext cx="890336" cy="247312"/>
            </a:xfrm>
            <a:prstGeom prst="rect">
              <a:avLst/>
            </a:prstGeom>
            <a:solidFill>
              <a:srgbClr val="605550"/>
            </a:solidFill>
            <a:ln w="12700">
              <a:solidFill>
                <a:srgbClr val="D4CFC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46800" rIns="144000" rtlCol="0" anchor="ctr">
              <a:spAutoFit/>
            </a:bodyPr>
            <a:lstStyle/>
            <a:p>
              <a:r>
                <a:rPr lang="ko-KR" altLang="en-US" sz="1000" dirty="0">
                  <a:solidFill>
                    <a:srgbClr val="EDEBE7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모션</a:t>
              </a:r>
              <a:r>
                <a:rPr lang="en-US" altLang="ko-KR" sz="1000" dirty="0">
                  <a:solidFill>
                    <a:srgbClr val="EDEBE7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/</a:t>
              </a:r>
              <a:r>
                <a:rPr lang="ko-KR" altLang="en-US" sz="1000" dirty="0">
                  <a:solidFill>
                    <a:srgbClr val="EDEBE7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이펙트</a:t>
              </a:r>
            </a:p>
          </p:txBody>
        </p: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7857AEBF-E101-C8A9-B216-3C03FE390FFE}"/>
                </a:ext>
              </a:extLst>
            </p:cNvPr>
            <p:cNvCxnSpPr>
              <a:cxnSpLocks/>
              <a:stCxn id="52" idx="2"/>
            </p:cNvCxnSpPr>
            <p:nvPr/>
          </p:nvCxnSpPr>
          <p:spPr>
            <a:xfrm>
              <a:off x="1908100" y="4021847"/>
              <a:ext cx="1460538" cy="0"/>
            </a:xfrm>
            <a:prstGeom prst="line">
              <a:avLst/>
            </a:prstGeom>
            <a:ln w="12700">
              <a:solidFill>
                <a:srgbClr val="D4CFC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2" name="이등변 삼각형 71">
            <a:extLst>
              <a:ext uri="{FF2B5EF4-FFF2-40B4-BE49-F238E27FC236}">
                <a16:creationId xmlns:a16="http://schemas.microsoft.com/office/drawing/2014/main" id="{AD825E51-4B98-93B8-017E-25550F582E5B}"/>
              </a:ext>
            </a:extLst>
          </p:cNvPr>
          <p:cNvSpPr/>
          <p:nvPr/>
        </p:nvSpPr>
        <p:spPr>
          <a:xfrm rot="10800000">
            <a:off x="6664089" y="3502339"/>
            <a:ext cx="208279" cy="179551"/>
          </a:xfrm>
          <a:prstGeom prst="triangl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이등변 삼각형 72">
            <a:extLst>
              <a:ext uri="{FF2B5EF4-FFF2-40B4-BE49-F238E27FC236}">
                <a16:creationId xmlns:a16="http://schemas.microsoft.com/office/drawing/2014/main" id="{178875AC-339D-48D6-F0B0-3F6FE5B07315}"/>
              </a:ext>
            </a:extLst>
          </p:cNvPr>
          <p:cNvSpPr/>
          <p:nvPr/>
        </p:nvSpPr>
        <p:spPr>
          <a:xfrm rot="10800000">
            <a:off x="6872368" y="3502339"/>
            <a:ext cx="208279" cy="179551"/>
          </a:xfrm>
          <a:prstGeom prst="triangl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이등변 삼각형 73">
            <a:extLst>
              <a:ext uri="{FF2B5EF4-FFF2-40B4-BE49-F238E27FC236}">
                <a16:creationId xmlns:a16="http://schemas.microsoft.com/office/drawing/2014/main" id="{FDF4821C-FC28-2F9C-8D7B-2A38BBA5FD15}"/>
              </a:ext>
            </a:extLst>
          </p:cNvPr>
          <p:cNvSpPr/>
          <p:nvPr/>
        </p:nvSpPr>
        <p:spPr>
          <a:xfrm rot="10800000">
            <a:off x="7114357" y="3502339"/>
            <a:ext cx="208279" cy="179551"/>
          </a:xfrm>
          <a:prstGeom prst="triangl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이등변 삼각형 74">
            <a:extLst>
              <a:ext uri="{FF2B5EF4-FFF2-40B4-BE49-F238E27FC236}">
                <a16:creationId xmlns:a16="http://schemas.microsoft.com/office/drawing/2014/main" id="{E6770696-87C2-0889-7B99-550BF7CED80C}"/>
              </a:ext>
            </a:extLst>
          </p:cNvPr>
          <p:cNvSpPr/>
          <p:nvPr/>
        </p:nvSpPr>
        <p:spPr>
          <a:xfrm rot="10800000">
            <a:off x="7382832" y="3502339"/>
            <a:ext cx="208279" cy="179551"/>
          </a:xfrm>
          <a:prstGeom prst="triangl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이등변 삼각형 75">
            <a:extLst>
              <a:ext uri="{FF2B5EF4-FFF2-40B4-BE49-F238E27FC236}">
                <a16:creationId xmlns:a16="http://schemas.microsoft.com/office/drawing/2014/main" id="{BD3331BE-9BFE-7684-FEC6-32E5BF9FD356}"/>
              </a:ext>
            </a:extLst>
          </p:cNvPr>
          <p:cNvSpPr/>
          <p:nvPr/>
        </p:nvSpPr>
        <p:spPr>
          <a:xfrm rot="10800000">
            <a:off x="7591111" y="3502339"/>
            <a:ext cx="208279" cy="179551"/>
          </a:xfrm>
          <a:prstGeom prst="triangl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D032BE91-F6E4-997A-B0B0-47F26683C92F}"/>
              </a:ext>
            </a:extLst>
          </p:cNvPr>
          <p:cNvSpPr/>
          <p:nvPr/>
        </p:nvSpPr>
        <p:spPr>
          <a:xfrm>
            <a:off x="1448454" y="5149859"/>
            <a:ext cx="5191760" cy="2308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타격 지점</a:t>
            </a: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CBD6752A-AE37-19F0-6CD8-87C834F685AC}"/>
              </a:ext>
            </a:extLst>
          </p:cNvPr>
          <p:cNvSpPr/>
          <p:nvPr/>
        </p:nvSpPr>
        <p:spPr>
          <a:xfrm>
            <a:off x="1448454" y="5429199"/>
            <a:ext cx="5191760" cy="2308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캔슬 가능 지점 </a:t>
            </a:r>
            <a:r>
              <a:rPr lang="en-US" altLang="ko-KR" sz="800" dirty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800" dirty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스페이스바 캔슬</a:t>
            </a:r>
            <a:r>
              <a:rPr lang="en-US" altLang="ko-KR" sz="800" dirty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  <a:endParaRPr lang="ko-KR" altLang="en-US" sz="800" dirty="0">
              <a:solidFill>
                <a:srgbClr val="FF0000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7CBF3E1D-FF67-810E-DB8B-4D6543FE8403}"/>
              </a:ext>
            </a:extLst>
          </p:cNvPr>
          <p:cNvSpPr txBox="1"/>
          <p:nvPr/>
        </p:nvSpPr>
        <p:spPr>
          <a:xfrm>
            <a:off x="2618853" y="3681890"/>
            <a:ext cx="546625" cy="215444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>
              <a:spcAft>
                <a:spcPts val="300"/>
              </a:spcAft>
            </a:pPr>
            <a:r>
              <a:rPr lang="en-US" altLang="ko-KR" sz="800" dirty="0">
                <a:ln w="25400">
                  <a:noFill/>
                </a:ln>
                <a:solidFill>
                  <a:srgbClr val="FBE8A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* 30fps</a:t>
            </a:r>
            <a:r>
              <a:rPr lang="ko-KR" altLang="en-US" sz="800" dirty="0">
                <a:ln w="25400">
                  <a:noFill/>
                </a:ln>
                <a:solidFill>
                  <a:srgbClr val="FBE8A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기준</a:t>
            </a:r>
            <a:endParaRPr lang="en-US" altLang="ko-KR" sz="800" dirty="0">
              <a:ln w="25400">
                <a:noFill/>
              </a:ln>
              <a:solidFill>
                <a:srgbClr val="FBE8A5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890278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ADC863A-DB99-26FA-1F67-674365371379}"/>
              </a:ext>
            </a:extLst>
          </p:cNvPr>
          <p:cNvSpPr txBox="1"/>
          <p:nvPr/>
        </p:nvSpPr>
        <p:spPr>
          <a:xfrm>
            <a:off x="207741" y="2428667"/>
            <a:ext cx="378309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깨달음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D56182-0C06-7471-3FF6-A21F8615B8C5}"/>
              </a:ext>
            </a:extLst>
          </p:cNvPr>
          <p:cNvSpPr txBox="1"/>
          <p:nvPr/>
        </p:nvSpPr>
        <p:spPr>
          <a:xfrm>
            <a:off x="207741" y="3134055"/>
            <a:ext cx="577081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아이덴티티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57E991-7E8B-6C46-F345-B55767431EDA}"/>
              </a:ext>
            </a:extLst>
          </p:cNvPr>
          <p:cNvSpPr txBox="1"/>
          <p:nvPr/>
        </p:nvSpPr>
        <p:spPr>
          <a:xfrm>
            <a:off x="207742" y="2782518"/>
            <a:ext cx="278923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소개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2CAE9CAC-7846-A131-AEBA-61DA62B71681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66CC343B-214E-7B12-C3D3-A58BF8CEDC2E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25850D0-ED2A-417F-5B16-E5D798F871D3}"/>
                </a:ext>
              </a:extLst>
            </p:cNvPr>
            <p:cNvSpPr txBox="1"/>
            <p:nvPr/>
          </p:nvSpPr>
          <p:spPr>
            <a:xfrm>
              <a:off x="1637797" y="708257"/>
              <a:ext cx="1294332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아크패시브 깨달음</a:t>
              </a: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806AB1C7-662E-E924-63D0-E128781D71D7}"/>
              </a:ext>
            </a:extLst>
          </p:cNvPr>
          <p:cNvGrpSpPr/>
          <p:nvPr/>
        </p:nvGrpSpPr>
        <p:grpSpPr>
          <a:xfrm>
            <a:off x="1448933" y="1302278"/>
            <a:ext cx="4420149" cy="708468"/>
            <a:chOff x="1448933" y="1179743"/>
            <a:chExt cx="4420149" cy="708468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839F97B2-1CF7-E026-359C-7A0871B5303C}"/>
                </a:ext>
              </a:extLst>
            </p:cNvPr>
            <p:cNvGrpSpPr/>
            <p:nvPr/>
          </p:nvGrpSpPr>
          <p:grpSpPr>
            <a:xfrm>
              <a:off x="1448933" y="1438211"/>
              <a:ext cx="4420149" cy="450000"/>
              <a:chOff x="1448933" y="1438211"/>
              <a:chExt cx="4420149" cy="450000"/>
            </a:xfrm>
          </p:grpSpPr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F49B3AEA-7F9D-5F00-F654-370C2C4D7C70}"/>
                  </a:ext>
                </a:extLst>
              </p:cNvPr>
              <p:cNvSpPr/>
              <p:nvPr/>
            </p:nvSpPr>
            <p:spPr>
              <a:xfrm>
                <a:off x="1448933" y="1438211"/>
                <a:ext cx="4420149" cy="450000"/>
              </a:xfrm>
              <a:prstGeom prst="rect">
                <a:avLst/>
              </a:prstGeom>
              <a:solidFill>
                <a:srgbClr val="14181A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488A722-AE5F-B357-68FF-9D81E14D0FAC}"/>
                  </a:ext>
                </a:extLst>
              </p:cNvPr>
              <p:cNvSpPr txBox="1"/>
              <p:nvPr/>
            </p:nvSpPr>
            <p:spPr>
              <a:xfrm>
                <a:off x="1534230" y="1540101"/>
                <a:ext cx="4249561" cy="246221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점성술에서 </a:t>
                </a:r>
                <a:r>
                  <a:rPr lang="ko-KR" altLang="en-US" sz="10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황도 </a:t>
                </a:r>
                <a:r>
                  <a:rPr lang="en-US" altLang="ko-KR" sz="10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12</a:t>
                </a:r>
                <a:r>
                  <a:rPr lang="ko-KR" altLang="en-US" sz="10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궁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의 특징을 바탕으로 </a:t>
                </a:r>
                <a:r>
                  <a:rPr lang="ko-KR" altLang="en-US" sz="10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별자리 컨셉을 극대화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한 깨달음 노드입니다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</p:txBody>
          </p:sp>
        </p:grp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FEB4E0FA-A521-7488-59B1-BB981493030D}"/>
                </a:ext>
              </a:extLst>
            </p:cNvPr>
            <p:cNvGrpSpPr/>
            <p:nvPr/>
          </p:nvGrpSpPr>
          <p:grpSpPr>
            <a:xfrm>
              <a:off x="1460890" y="1179743"/>
              <a:ext cx="1882233" cy="252890"/>
              <a:chOff x="1460890" y="1840379"/>
              <a:chExt cx="1882233" cy="252890"/>
            </a:xfrm>
          </p:grpSpPr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D9088E8-C0BA-FCC2-F8BF-ED27C4DE3C99}"/>
                  </a:ext>
                </a:extLst>
              </p:cNvPr>
              <p:cNvSpPr txBox="1"/>
              <p:nvPr/>
            </p:nvSpPr>
            <p:spPr>
              <a:xfrm>
                <a:off x="2553776" y="1840379"/>
                <a:ext cx="789347" cy="246221"/>
              </a:xfrm>
              <a:prstGeom prst="rect">
                <a:avLst/>
              </a:prstGeom>
              <a:noFill/>
            </p:spPr>
            <p:txBody>
              <a:bodyPr wrap="none" lIns="144000" rIns="144000" rtlCol="0">
                <a:spAutoFit/>
              </a:bodyPr>
              <a:lstStyle/>
              <a:p>
                <a:r>
                  <a:rPr lang="ko-KR" altLang="en-US" sz="1000" dirty="0">
                    <a:solidFill>
                      <a:srgbClr val="EDEBE7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황도 </a:t>
                </a:r>
                <a:r>
                  <a:rPr lang="en-US" altLang="ko-KR" sz="1000" dirty="0">
                    <a:solidFill>
                      <a:srgbClr val="EDEBE7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12</a:t>
                </a:r>
                <a:r>
                  <a:rPr lang="ko-KR" altLang="en-US" sz="1000" dirty="0">
                    <a:solidFill>
                      <a:srgbClr val="EDEBE7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궁</a:t>
                </a:r>
                <a:endParaRPr lang="en-US" altLang="ko-KR" sz="1000" dirty="0">
                  <a:solidFill>
                    <a:srgbClr val="EDEBE7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8759B530-38F7-4F74-30CA-08B4EA0BC0F3}"/>
                  </a:ext>
                </a:extLst>
              </p:cNvPr>
              <p:cNvCxnSpPr>
                <a:cxnSpLocks/>
                <a:stCxn id="20" idx="2"/>
              </p:cNvCxnSpPr>
              <p:nvPr/>
            </p:nvCxnSpPr>
            <p:spPr>
              <a:xfrm>
                <a:off x="2008650" y="2093269"/>
                <a:ext cx="1334473" cy="0"/>
              </a:xfrm>
              <a:prstGeom prst="line">
                <a:avLst/>
              </a:prstGeom>
              <a:ln w="12700">
                <a:solidFill>
                  <a:srgbClr val="D4CFC5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42406E2D-6ABA-6A51-086D-3352AC2F58A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60890" y="1845957"/>
                <a:ext cx="1095520" cy="247312"/>
              </a:xfrm>
              <a:prstGeom prst="rect">
                <a:avLst/>
              </a:prstGeom>
              <a:solidFill>
                <a:srgbClr val="605550"/>
              </a:solidFill>
              <a:ln w="12700">
                <a:solidFill>
                  <a:srgbClr val="D4CFC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144000" tIns="46800" rIns="144000" rtlCol="0" anchor="ctr">
                <a:spAutoFit/>
              </a:bodyPr>
              <a:lstStyle/>
              <a:p>
                <a:r>
                  <a:rPr lang="ko-KR" altLang="en-US" sz="1000" dirty="0" err="1">
                    <a:solidFill>
                      <a:srgbClr val="EDEBE7"/>
                    </a:solidFill>
                    <a:effectLst/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조디악</a:t>
                </a:r>
                <a:r>
                  <a:rPr lang="ko-KR" altLang="en-US" sz="1000" dirty="0">
                    <a:solidFill>
                      <a:srgbClr val="EDEBE7"/>
                    </a:solidFill>
                    <a:effectLst/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 클러스터</a:t>
                </a:r>
              </a:p>
            </p:txBody>
          </p:sp>
        </p:grp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3C8DAA10-95AE-31E3-00D6-7C56D0D772E5}"/>
              </a:ext>
            </a:extLst>
          </p:cNvPr>
          <p:cNvGrpSpPr/>
          <p:nvPr/>
        </p:nvGrpSpPr>
        <p:grpSpPr>
          <a:xfrm>
            <a:off x="6707982" y="1312516"/>
            <a:ext cx="4420149" cy="687993"/>
            <a:chOff x="6707982" y="1187971"/>
            <a:chExt cx="4420149" cy="687993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6EFEEC36-C061-6810-9747-7A71CC2733A3}"/>
                </a:ext>
              </a:extLst>
            </p:cNvPr>
            <p:cNvGrpSpPr/>
            <p:nvPr/>
          </p:nvGrpSpPr>
          <p:grpSpPr>
            <a:xfrm>
              <a:off x="6707982" y="1425964"/>
              <a:ext cx="4420149" cy="450000"/>
              <a:chOff x="6707982" y="1425964"/>
              <a:chExt cx="4420149" cy="450000"/>
            </a:xfrm>
          </p:grpSpPr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5EE34DF0-7F9B-E8C9-22D0-1B8A1CAA7E99}"/>
                  </a:ext>
                </a:extLst>
              </p:cNvPr>
              <p:cNvSpPr/>
              <p:nvPr/>
            </p:nvSpPr>
            <p:spPr>
              <a:xfrm>
                <a:off x="6707982" y="1425964"/>
                <a:ext cx="4420149" cy="450000"/>
              </a:xfrm>
              <a:prstGeom prst="rect">
                <a:avLst/>
              </a:prstGeom>
              <a:solidFill>
                <a:srgbClr val="14181A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noFill/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0A759DD-0A1A-56A2-B11A-A5A574523B6C}"/>
                  </a:ext>
                </a:extLst>
              </p:cNvPr>
              <p:cNvSpPr txBox="1"/>
              <p:nvPr/>
            </p:nvSpPr>
            <p:spPr>
              <a:xfrm>
                <a:off x="6915914" y="1527854"/>
                <a:ext cx="4004302" cy="246221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스스로 </a:t>
                </a:r>
                <a:r>
                  <a:rPr lang="ko-KR" altLang="en-US" sz="10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소우주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가 되어 별을 이어 </a:t>
                </a:r>
                <a:r>
                  <a:rPr lang="ko-KR" altLang="en-US" sz="10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직접 별자리를 그리는 컨셉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의 깨달음 노드입니다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</p:txBody>
          </p:sp>
        </p:grp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1FF7579B-6F76-DC16-3B33-933E4317670A}"/>
                </a:ext>
              </a:extLst>
            </p:cNvPr>
            <p:cNvGrpSpPr/>
            <p:nvPr/>
          </p:nvGrpSpPr>
          <p:grpSpPr>
            <a:xfrm>
              <a:off x="6707982" y="1187971"/>
              <a:ext cx="1607548" cy="249276"/>
              <a:chOff x="6707982" y="1187971"/>
              <a:chExt cx="1607548" cy="249276"/>
            </a:xfrm>
          </p:grpSpPr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1775FB4-543A-3231-C1DD-A82A623A7A9C}"/>
                  </a:ext>
                </a:extLst>
              </p:cNvPr>
              <p:cNvSpPr txBox="1"/>
              <p:nvPr/>
            </p:nvSpPr>
            <p:spPr>
              <a:xfrm>
                <a:off x="7692895" y="1187971"/>
                <a:ext cx="622635" cy="246221"/>
              </a:xfrm>
              <a:prstGeom prst="rect">
                <a:avLst/>
              </a:prstGeom>
              <a:noFill/>
            </p:spPr>
            <p:txBody>
              <a:bodyPr wrap="none" lIns="144000" rIns="144000" rtlCol="0">
                <a:spAutoFit/>
              </a:bodyPr>
              <a:lstStyle/>
              <a:p>
                <a:r>
                  <a:rPr lang="ko-KR" altLang="en-US" sz="1000" dirty="0">
                    <a:solidFill>
                      <a:srgbClr val="EDEBE7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소우주</a:t>
                </a:r>
                <a:endParaRPr lang="en-US" altLang="ko-KR" sz="1000" dirty="0">
                  <a:solidFill>
                    <a:srgbClr val="EDEBE7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  <p:cxnSp>
            <p:nvCxnSpPr>
              <p:cNvPr id="26" name="직선 연결선 25">
                <a:extLst>
                  <a:ext uri="{FF2B5EF4-FFF2-40B4-BE49-F238E27FC236}">
                    <a16:creationId xmlns:a16="http://schemas.microsoft.com/office/drawing/2014/main" id="{7360D1D9-AF89-0574-A535-3D63EB2396AC}"/>
                  </a:ext>
                </a:extLst>
              </p:cNvPr>
              <p:cNvCxnSpPr>
                <a:cxnSpLocks/>
                <a:stCxn id="27" idx="2"/>
              </p:cNvCxnSpPr>
              <p:nvPr/>
            </p:nvCxnSpPr>
            <p:spPr>
              <a:xfrm>
                <a:off x="7200439" y="1437247"/>
                <a:ext cx="1115091" cy="0"/>
              </a:xfrm>
              <a:prstGeom prst="line">
                <a:avLst/>
              </a:prstGeom>
              <a:ln w="12700">
                <a:solidFill>
                  <a:srgbClr val="D4CFC5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FB85238C-13D2-BE60-4F31-6228E8DE656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707982" y="1191026"/>
                <a:ext cx="984913" cy="246221"/>
              </a:xfrm>
              <a:prstGeom prst="rect">
                <a:avLst/>
              </a:prstGeom>
              <a:solidFill>
                <a:srgbClr val="605550"/>
              </a:solidFill>
              <a:ln w="12700">
                <a:solidFill>
                  <a:srgbClr val="D4CFC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144000" rIns="144000" rtlCol="0" anchor="ctr">
                <a:spAutoFit/>
              </a:bodyPr>
              <a:lstStyle/>
              <a:p>
                <a:r>
                  <a:rPr lang="ko-KR" altLang="en-US" sz="1000" dirty="0" err="1">
                    <a:solidFill>
                      <a:srgbClr val="EDEBE7"/>
                    </a:solidFill>
                    <a:effectLst/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아스트랄</a:t>
                </a:r>
                <a:r>
                  <a:rPr lang="ko-KR" altLang="en-US" sz="1000" dirty="0">
                    <a:solidFill>
                      <a:srgbClr val="EDEBE7"/>
                    </a:solidFill>
                    <a:effectLst/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 </a:t>
                </a:r>
                <a:r>
                  <a:rPr lang="ko-KR" altLang="en-US" sz="1000" dirty="0" err="1">
                    <a:solidFill>
                      <a:srgbClr val="EDEBE7"/>
                    </a:solidFill>
                    <a:effectLst/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위버</a:t>
                </a:r>
                <a:endParaRPr lang="ko-KR" altLang="en-US" sz="1000" dirty="0">
                  <a:solidFill>
                    <a:srgbClr val="EDEBE7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8900E579-BB59-FD34-5F97-764D68A59A92}"/>
              </a:ext>
            </a:extLst>
          </p:cNvPr>
          <p:cNvSpPr txBox="1"/>
          <p:nvPr/>
        </p:nvSpPr>
        <p:spPr>
          <a:xfrm>
            <a:off x="12320517" y="81455"/>
            <a:ext cx="3178755" cy="3388107"/>
          </a:xfrm>
          <a:prstGeom prst="rect">
            <a:avLst/>
          </a:prstGeom>
          <a:solidFill>
            <a:srgbClr val="212227"/>
          </a:solidFill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메인 특성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특화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/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치명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주력 스킬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[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별자리 스킬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],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클러스터 스킬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사용 각인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아드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</a:p>
          <a:p>
            <a:pPr>
              <a:spcAft>
                <a:spcPts val="500"/>
              </a:spcAft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추천 진화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4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티어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노드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뭉특한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가시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입식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타격가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특징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치적 시너지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마나 소모량 적음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공이속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느림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대신 이동 스킬이 있음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아이덴티티 스킬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멸화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/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겁화 효율 높음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클러스터 스킬의 치명타 적중률이 높음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  <a:b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</a:b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뭉가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효율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100%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가능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치적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119 –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자체 치적 시너지 포함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별자리 스킬의 치명타 적중률은 </a:t>
            </a:r>
            <a:r>
              <a:rPr lang="en-US" altLang="ko-KR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soso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  <a:b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</a:b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뭉가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효율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100%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불가능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치적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100 -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자체 치적 시너지 포함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</a:p>
          <a:p>
            <a:pPr marL="171450" indent="-171450">
              <a:spcAft>
                <a:spcPts val="500"/>
              </a:spcAft>
              <a:buFontTx/>
              <a:buChar char="-"/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233C2E52-E867-30D6-C710-4E5391D151EB}"/>
              </a:ext>
            </a:extLst>
          </p:cNvPr>
          <p:cNvSpPr txBox="1"/>
          <p:nvPr/>
        </p:nvSpPr>
        <p:spPr>
          <a:xfrm>
            <a:off x="1450975" y="701060"/>
            <a:ext cx="4887556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아스트로맨서의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깨달음 메인 노드는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1000" dirty="0" err="1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조디악</a:t>
            </a:r>
            <a:r>
              <a:rPr lang="ko-KR" altLang="en-US" sz="10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클러스터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’, ‘</a:t>
            </a:r>
            <a:r>
              <a:rPr lang="ko-KR" altLang="en-US" sz="1000" dirty="0" err="1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아스트랄</a:t>
            </a:r>
            <a:r>
              <a:rPr lang="ko-KR" altLang="en-US" sz="10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lang="ko-KR" altLang="en-US" sz="1000" dirty="0" err="1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위버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두 가지 라인으로 나뉩니다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E1F5EB66-D8DB-B34B-7859-D594447E740D}"/>
              </a:ext>
            </a:extLst>
          </p:cNvPr>
          <p:cNvSpPr txBox="1"/>
          <p:nvPr/>
        </p:nvSpPr>
        <p:spPr>
          <a:xfrm>
            <a:off x="12497124" y="3644086"/>
            <a:ext cx="2537554" cy="3080330"/>
          </a:xfrm>
          <a:prstGeom prst="rect">
            <a:avLst/>
          </a:prstGeom>
          <a:solidFill>
            <a:srgbClr val="212227"/>
          </a:solidFill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메인 특성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신속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치명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주력 스킬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[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현상 스킬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] 70% / [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별자리 스킬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] 30%</a:t>
            </a: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사용 각인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아드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마나 효율 증가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질량 증가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등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추천 진화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4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티어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노드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뭉특한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가시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마나 용광로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특징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치적 시너지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마나 회복이 가능함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신속과 치명의 적절한 조합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극신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or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극치는 지양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고치명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뭉가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한 사이클이 강력함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 </a:t>
            </a: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고신속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마용 등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사이클이 자주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돌아음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취향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껏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특성 수치 선택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500"/>
              </a:spcAft>
              <a:buFontTx/>
              <a:buChar char="-"/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pic>
        <p:nvPicPr>
          <p:cNvPr id="79" name="그림 78" descr="의류, 바이올렛색, 시계, 보라색이(가) 표시된 사진&#10;&#10;자동 생성된 설명">
            <a:extLst>
              <a:ext uri="{FF2B5EF4-FFF2-40B4-BE49-F238E27FC236}">
                <a16:creationId xmlns:a16="http://schemas.microsoft.com/office/drawing/2014/main" id="{07DF493E-7A5D-8E3E-BEA6-65EC6E9FB0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44"/>
          <a:stretch/>
        </p:blipFill>
        <p:spPr>
          <a:xfrm flipH="1">
            <a:off x="1523580" y="3905593"/>
            <a:ext cx="1449711" cy="2341456"/>
          </a:xfrm>
          <a:prstGeom prst="rect">
            <a:avLst/>
          </a:prstGeom>
        </p:spPr>
      </p:pic>
      <p:sp>
        <p:nvSpPr>
          <p:cNvPr id="80" name="TextBox 79">
            <a:extLst>
              <a:ext uri="{FF2B5EF4-FFF2-40B4-BE49-F238E27FC236}">
                <a16:creationId xmlns:a16="http://schemas.microsoft.com/office/drawing/2014/main" id="{2B959437-4141-0AD5-7412-7AB353D257AE}"/>
              </a:ext>
            </a:extLst>
          </p:cNvPr>
          <p:cNvSpPr txBox="1"/>
          <p:nvPr/>
        </p:nvSpPr>
        <p:spPr>
          <a:xfrm>
            <a:off x="1607234" y="6206512"/>
            <a:ext cx="1282402" cy="169277"/>
          </a:xfrm>
          <a:prstGeom prst="rect">
            <a:avLst/>
          </a:prstGeom>
          <a:noFill/>
        </p:spPr>
        <p:txBody>
          <a:bodyPr wrap="none" lIns="0" rIns="0" bIns="0" rtlCol="0">
            <a:spAutoFit/>
          </a:bodyPr>
          <a:lstStyle/>
          <a:p>
            <a:pPr algn="ctr"/>
            <a:r>
              <a:rPr lang="en-US" altLang="ko-KR" sz="800" dirty="0">
                <a:solidFill>
                  <a:srgbClr val="A69C88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[ </a:t>
            </a:r>
            <a:r>
              <a:rPr lang="ko-KR" altLang="en-US" sz="800" dirty="0">
                <a:solidFill>
                  <a:srgbClr val="A69C88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더욱 빛나고 커진 버프 이펙트 </a:t>
            </a:r>
            <a:r>
              <a:rPr lang="en-US" altLang="ko-KR" sz="800" dirty="0">
                <a:solidFill>
                  <a:srgbClr val="A69C88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]</a:t>
            </a:r>
          </a:p>
        </p:txBody>
      </p: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0289D237-2159-30BA-4FC7-3B3DEB89BC88}"/>
              </a:ext>
            </a:extLst>
          </p:cNvPr>
          <p:cNvGrpSpPr/>
          <p:nvPr/>
        </p:nvGrpSpPr>
        <p:grpSpPr>
          <a:xfrm>
            <a:off x="1534230" y="2573722"/>
            <a:ext cx="4249561" cy="1084605"/>
            <a:chOff x="1450975" y="722339"/>
            <a:chExt cx="4418107" cy="1084605"/>
          </a:xfrm>
        </p:grpSpPr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8C3FD7F5-9521-6AA3-14B4-89D38BA45FBF}"/>
                </a:ext>
              </a:extLst>
            </p:cNvPr>
            <p:cNvSpPr txBox="1"/>
            <p:nvPr/>
          </p:nvSpPr>
          <p:spPr>
            <a:xfrm>
              <a:off x="1450975" y="722339"/>
              <a:ext cx="1627048" cy="246221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‘</a:t>
              </a:r>
              <a:r>
                <a:rPr lang="ko-KR" altLang="en-US" sz="10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조디악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클러스터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’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를 활성화하면</a:t>
              </a:r>
              <a:endPara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423F1EA7-97B2-D6E1-0934-48DFEDB94675}"/>
                </a:ext>
              </a:extLst>
            </p:cNvPr>
            <p:cNvSpPr txBox="1"/>
            <p:nvPr/>
          </p:nvSpPr>
          <p:spPr>
            <a:xfrm>
              <a:off x="1450975" y="970818"/>
              <a:ext cx="4418107" cy="836126"/>
            </a:xfrm>
            <a:prstGeom prst="rect">
              <a:avLst/>
            </a:prstGeom>
            <a:noFill/>
          </p:spPr>
          <p:txBody>
            <a:bodyPr wrap="square" lIns="180000" rIns="0" rtlCol="0">
              <a:spAutoFit/>
            </a:bodyPr>
            <a:lstStyle/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게이지 획득량이 증가하여 기록 모드에 더욱 자주 진입할 수 있습니다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스킬이 세가지로 나뉘어 기록한 스킬의 양상에 따라 </a:t>
              </a:r>
              <a:b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</a:b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다른 클러스터 스킬을 사용할 수 있습니다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모드의 버프 이펙트가 더욱 커지며 색이 진해집니다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</p:grpSp>
      <p:sp>
        <p:nvSpPr>
          <p:cNvPr id="89" name="TextBox 88">
            <a:extLst>
              <a:ext uri="{FF2B5EF4-FFF2-40B4-BE49-F238E27FC236}">
                <a16:creationId xmlns:a16="http://schemas.microsoft.com/office/drawing/2014/main" id="{83540920-13BA-A652-000E-4644C9D00822}"/>
              </a:ext>
            </a:extLst>
          </p:cNvPr>
          <p:cNvSpPr txBox="1"/>
          <p:nvPr/>
        </p:nvSpPr>
        <p:spPr>
          <a:xfrm>
            <a:off x="1534230" y="2101328"/>
            <a:ext cx="4249561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>
              <a:spcAft>
                <a:spcPts val="3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점성술에서 </a:t>
            </a:r>
            <a:r>
              <a:rPr lang="ko-KR" altLang="en-US" sz="10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황도 </a:t>
            </a:r>
            <a:r>
              <a:rPr lang="en-US" altLang="ko-KR" sz="10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12</a:t>
            </a:r>
            <a:r>
              <a:rPr lang="ko-KR" altLang="en-US" sz="10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궁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의 특징을 바탕으로 </a:t>
            </a:r>
            <a:r>
              <a:rPr lang="ko-KR" altLang="en-US" sz="10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별자리 컨셉을 극대화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한 깨달음 노드입니다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143567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05DBF7-BDEF-9D94-3936-C7B799D09D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C33B81-CD98-82CF-6260-9B88285F09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2ED15A2-FEA4-50CF-78EC-A357BF610DC7}"/>
              </a:ext>
            </a:extLst>
          </p:cNvPr>
          <p:cNvSpPr txBox="1"/>
          <p:nvPr/>
        </p:nvSpPr>
        <p:spPr>
          <a:xfrm>
            <a:off x="207741" y="1794683"/>
            <a:ext cx="862416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기획 의도 및 컨셉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AE9D91-5E3D-85F1-B589-D3EFA1E49101}"/>
              </a:ext>
            </a:extLst>
          </p:cNvPr>
          <p:cNvSpPr txBox="1"/>
          <p:nvPr/>
        </p:nvSpPr>
        <p:spPr>
          <a:xfrm>
            <a:off x="207741" y="2500071"/>
            <a:ext cx="577081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아이덴티티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021924B-D5E7-EDDF-E589-74CDEE51948B}"/>
              </a:ext>
            </a:extLst>
          </p:cNvPr>
          <p:cNvSpPr txBox="1"/>
          <p:nvPr/>
        </p:nvSpPr>
        <p:spPr>
          <a:xfrm>
            <a:off x="207742" y="2148534"/>
            <a:ext cx="278923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소개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57DB930-99A0-965D-D7B3-41EB9ABA57B6}"/>
              </a:ext>
            </a:extLst>
          </p:cNvPr>
          <p:cNvSpPr txBox="1"/>
          <p:nvPr/>
        </p:nvSpPr>
        <p:spPr>
          <a:xfrm>
            <a:off x="7322219" y="2148534"/>
            <a:ext cx="3778278" cy="527388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아이덴티티 상세 설명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/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게이지 설명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/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시스템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/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필요한 데이터 추가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스킬 양상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고정궁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활동궁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변통궁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천문 현상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 /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별자리 종류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/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클러스터 스킬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/ 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8083C2C0-F705-76DF-B215-1B7EE25766FA}"/>
              </a:ext>
            </a:extLst>
          </p:cNvPr>
          <p:cNvGrpSpPr/>
          <p:nvPr/>
        </p:nvGrpSpPr>
        <p:grpSpPr>
          <a:xfrm>
            <a:off x="1450975" y="265193"/>
            <a:ext cx="10741025" cy="276999"/>
            <a:chOff x="1450975" y="719549"/>
            <a:chExt cx="10741025" cy="27699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BF6ACCE-C3F1-7C30-6538-4D4D82668682}"/>
                </a:ext>
              </a:extLst>
            </p:cNvPr>
            <p:cNvSpPr txBox="1"/>
            <p:nvPr/>
          </p:nvSpPr>
          <p:spPr>
            <a:xfrm>
              <a:off x="1450975" y="719549"/>
              <a:ext cx="968214" cy="276999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200" dirty="0" err="1">
                  <a:solidFill>
                    <a:srgbClr val="FBE8A5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아스트랄</a:t>
              </a:r>
              <a:r>
                <a:rPr lang="ko-KR" altLang="en-US" sz="1200" dirty="0">
                  <a:solidFill>
                    <a:srgbClr val="FBE8A5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 게이지</a:t>
              </a: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9EA0F30A-44CD-10F9-061D-D5F5002CBF60}"/>
                </a:ext>
              </a:extLst>
            </p:cNvPr>
            <p:cNvCxnSpPr>
              <a:cxnSpLocks/>
            </p:cNvCxnSpPr>
            <p:nvPr/>
          </p:nvCxnSpPr>
          <p:spPr>
            <a:xfrm>
              <a:off x="1450975" y="996548"/>
              <a:ext cx="10741025" cy="0"/>
            </a:xfrm>
            <a:prstGeom prst="line">
              <a:avLst/>
            </a:prstGeom>
            <a:ln w="12700">
              <a:solidFill>
                <a:srgbClr val="FBE8A5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B2433BEE-A3BD-55CF-BE83-BFEDCB47B2BC}"/>
              </a:ext>
            </a:extLst>
          </p:cNvPr>
          <p:cNvSpPr txBox="1"/>
          <p:nvPr/>
        </p:nvSpPr>
        <p:spPr>
          <a:xfrm>
            <a:off x="1450974" y="1142742"/>
            <a:ext cx="2975173" cy="261610"/>
          </a:xfrm>
          <a:prstGeom prst="rect">
            <a:avLst/>
          </a:prstGeom>
          <a:noFill/>
        </p:spPr>
        <p:txBody>
          <a:bodyPr wrap="square" lIns="0" rIns="0" rtlCol="0" anchor="ctr" anchorCtr="0">
            <a:spAutoFit/>
          </a:bodyPr>
          <a:lstStyle/>
          <a:p>
            <a:r>
              <a:rPr lang="en-US" altLang="ko-KR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‘</a:t>
            </a:r>
            <a:r>
              <a:rPr lang="ko-KR" altLang="en-US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별의 현자</a:t>
            </a:r>
            <a:r>
              <a:rPr lang="en-US" altLang="ko-KR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’ : </a:t>
            </a:r>
            <a:r>
              <a:rPr lang="ko-KR" altLang="en-US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우주의 진리를 파고드는 연금술의 전문가</a:t>
            </a:r>
          </a:p>
        </p:txBody>
      </p:sp>
    </p:spTree>
    <p:extLst>
      <p:ext uri="{BB962C8B-B14F-4D97-AF65-F5344CB8AC3E}">
        <p14:creationId xmlns:p14="http://schemas.microsoft.com/office/powerpoint/2010/main" val="4417967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E92B912-B0F2-E0F0-7A0C-36623A5FA4C4}"/>
              </a:ext>
            </a:extLst>
          </p:cNvPr>
          <p:cNvSpPr/>
          <p:nvPr/>
        </p:nvSpPr>
        <p:spPr>
          <a:xfrm>
            <a:off x="1450975" y="151179"/>
            <a:ext cx="10514014" cy="655564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6343A2A-19E1-B1BD-A778-CF5923E5B5BD}"/>
              </a:ext>
            </a:extLst>
          </p:cNvPr>
          <p:cNvSpPr/>
          <p:nvPr/>
        </p:nvSpPr>
        <p:spPr>
          <a:xfrm>
            <a:off x="1450975" y="719549"/>
            <a:ext cx="10514014" cy="5986051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85F2900B-E6EC-7A36-4E22-F35641A72ECD}"/>
              </a:ext>
            </a:extLst>
          </p:cNvPr>
          <p:cNvCxnSpPr>
            <a:cxnSpLocks/>
            <a:stCxn id="21" idx="2"/>
            <a:endCxn id="4" idx="0"/>
          </p:cNvCxnSpPr>
          <p:nvPr/>
        </p:nvCxnSpPr>
        <p:spPr>
          <a:xfrm flipV="1">
            <a:off x="6707982" y="151179"/>
            <a:ext cx="0" cy="655442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2AC72285-FE95-A267-FCF8-5792B7CB96A3}"/>
              </a:ext>
            </a:extLst>
          </p:cNvPr>
          <p:cNvCxnSpPr>
            <a:cxnSpLocks/>
          </p:cNvCxnSpPr>
          <p:nvPr/>
        </p:nvCxnSpPr>
        <p:spPr>
          <a:xfrm>
            <a:off x="3955257" y="1018490"/>
            <a:ext cx="0" cy="5201335"/>
          </a:xfrm>
          <a:prstGeom prst="line">
            <a:avLst/>
          </a:prstGeom>
          <a:ln w="3175">
            <a:gradFill flip="none" rotWithShape="1">
              <a:gsLst>
                <a:gs pos="0">
                  <a:srgbClr val="FBE8A5">
                    <a:alpha val="50000"/>
                  </a:srgbClr>
                </a:gs>
                <a:gs pos="23000">
                  <a:srgbClr val="FBE8A5">
                    <a:alpha val="30000"/>
                  </a:srgbClr>
                </a:gs>
                <a:gs pos="57000">
                  <a:srgbClr val="FBE8A5">
                    <a:alpha val="10000"/>
                  </a:srgbClr>
                </a:gs>
                <a:gs pos="80000">
                  <a:srgbClr val="FBE8A5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D4DB5C77-5700-1E7B-3457-50A488F427D6}"/>
              </a:ext>
            </a:extLst>
          </p:cNvPr>
          <p:cNvSpPr txBox="1"/>
          <p:nvPr/>
        </p:nvSpPr>
        <p:spPr>
          <a:xfrm>
            <a:off x="1744456" y="827809"/>
            <a:ext cx="10220532" cy="300447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의문 </a:t>
            </a:r>
            <a:r>
              <a:rPr lang="en-US" altLang="ko-KR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1) </a:t>
            </a: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아크패시브 도약 위치가 애매함</a:t>
            </a:r>
            <a:r>
              <a:rPr lang="en-US" altLang="ko-KR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</a:t>
            </a:r>
            <a:r>
              <a:rPr lang="ko-KR" altLang="en-US" sz="16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초각성스킬을</a:t>
            </a: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설명하지도 않았는데 도약 에 대한 기획이 나오는 게 이상함</a:t>
            </a:r>
            <a:r>
              <a:rPr lang="en-US" altLang="ko-KR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è"/>
            </a:pP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스킬 및 </a:t>
            </a:r>
            <a:r>
              <a:rPr lang="ko-KR" altLang="en-US" sz="16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트라이포드를</a:t>
            </a: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먼저 배치</a:t>
            </a:r>
            <a:r>
              <a:rPr lang="en-US" altLang="ko-KR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?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è"/>
            </a:pP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그건 또 아니야</a:t>
            </a:r>
            <a:r>
              <a:rPr lang="en-US" altLang="ko-KR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</a:t>
            </a: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깨달음 </a:t>
            </a:r>
            <a:r>
              <a:rPr lang="ko-KR" altLang="en-US" sz="16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아크패시브에</a:t>
            </a: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대한 설명은 먼저 나와야 함</a:t>
            </a:r>
            <a:r>
              <a:rPr lang="en-US" altLang="ko-KR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(</a:t>
            </a: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아이덴티티 바로 다음에 나오는 게 맞음</a:t>
            </a:r>
            <a:r>
              <a:rPr lang="en-US" altLang="ko-KR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è"/>
            </a:pP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그럼 깨달음과 도약을 따로 </a:t>
            </a:r>
            <a:r>
              <a:rPr lang="en-US" altLang="ko-KR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?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è"/>
            </a:pPr>
            <a:endParaRPr lang="en-US" altLang="ko-KR" sz="16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의문 </a:t>
            </a:r>
            <a:r>
              <a:rPr lang="en-US" altLang="ko-KR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2) </a:t>
            </a: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데이터 테이블의 위치 </a:t>
            </a:r>
            <a:r>
              <a:rPr lang="en-US" altLang="ko-KR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– </a:t>
            </a: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모든 내용에 데이터 테이블이 필요함</a:t>
            </a:r>
            <a:r>
              <a:rPr lang="en-US" altLang="ko-KR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</a:t>
            </a: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근데 맨 마지막에 위치하는 것이 맞나</a:t>
            </a:r>
            <a:r>
              <a:rPr lang="en-US" altLang="ko-KR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?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è"/>
            </a:pP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마지막에 데이터 테이블 챕터는 데이터 테이블에 대한 정리 및 요약</a:t>
            </a:r>
            <a:r>
              <a:rPr lang="en-US" altLang="ko-KR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?</a:t>
            </a: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8E9AB04B-2FB1-3513-2BBB-1C29CA588C4F}"/>
              </a:ext>
            </a:extLst>
          </p:cNvPr>
          <p:cNvSpPr/>
          <p:nvPr/>
        </p:nvSpPr>
        <p:spPr>
          <a:xfrm>
            <a:off x="5946691" y="719549"/>
            <a:ext cx="5317481" cy="5986051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95908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F7F18A6-D42C-0B94-6549-F582C6B61A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 descr="구름, 하늘, 페인팅, 물이(가) 표시된 사진&#10;&#10;자동 생성된 설명">
            <a:extLst>
              <a:ext uri="{FF2B5EF4-FFF2-40B4-BE49-F238E27FC236}">
                <a16:creationId xmlns:a16="http://schemas.microsoft.com/office/drawing/2014/main" id="{20CA33BE-0711-65A7-928A-91930FF80B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752643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FCDE8CCF-3E6A-7E45-BB99-5FA25733E4A6}"/>
              </a:ext>
            </a:extLst>
          </p:cNvPr>
          <p:cNvGrpSpPr/>
          <p:nvPr/>
        </p:nvGrpSpPr>
        <p:grpSpPr>
          <a:xfrm>
            <a:off x="0" y="4641449"/>
            <a:ext cx="12192000" cy="2216552"/>
            <a:chOff x="0" y="4641449"/>
            <a:chExt cx="12192000" cy="2216552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A6F09D23-AF2E-1BB4-5140-95849EE7687D}"/>
                </a:ext>
              </a:extLst>
            </p:cNvPr>
            <p:cNvSpPr/>
            <p:nvPr/>
          </p:nvSpPr>
          <p:spPr>
            <a:xfrm>
              <a:off x="0" y="4641449"/>
              <a:ext cx="12192000" cy="2216552"/>
            </a:xfrm>
            <a:prstGeom prst="rect">
              <a:avLst/>
            </a:prstGeom>
            <a:solidFill>
              <a:srgbClr val="212227"/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846E7992-A81C-CE8A-337E-E9CCD894085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641449"/>
              <a:ext cx="12192000" cy="0"/>
            </a:xfrm>
            <a:prstGeom prst="line">
              <a:avLst/>
            </a:prstGeom>
            <a:ln w="38100">
              <a:solidFill>
                <a:srgbClr val="B4947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20301FA5-CF04-4BCE-E4E9-9509A7E611B3}"/>
              </a:ext>
            </a:extLst>
          </p:cNvPr>
          <p:cNvGrpSpPr/>
          <p:nvPr/>
        </p:nvGrpSpPr>
        <p:grpSpPr>
          <a:xfrm>
            <a:off x="1410277" y="5094514"/>
            <a:ext cx="9371446" cy="1310423"/>
            <a:chOff x="1209696" y="5094514"/>
            <a:chExt cx="9371446" cy="1310423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FCC00D45-95E7-7FD3-B4F6-B9939D095407}"/>
                </a:ext>
              </a:extLst>
            </p:cNvPr>
            <p:cNvGrpSpPr/>
            <p:nvPr/>
          </p:nvGrpSpPr>
          <p:grpSpPr>
            <a:xfrm>
              <a:off x="1209696" y="5094514"/>
              <a:ext cx="1396834" cy="1310423"/>
              <a:chOff x="3586642" y="1352291"/>
              <a:chExt cx="1396834" cy="1310423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9E1801C-4516-2DD6-756A-84E4347DD09B}"/>
                  </a:ext>
                </a:extLst>
              </p:cNvPr>
              <p:cNvSpPr txBox="1"/>
              <p:nvPr/>
            </p:nvSpPr>
            <p:spPr>
              <a:xfrm>
                <a:off x="3586642" y="1352291"/>
                <a:ext cx="1136530" cy="419154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6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1. </a:t>
                </a:r>
                <a:r>
                  <a:rPr lang="ko-KR" altLang="en-US" sz="16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클래스 소개</a:t>
                </a:r>
                <a:endParaRPr lang="en-US" altLang="ko-KR" sz="1600" b="1" dirty="0">
                  <a:solidFill>
                    <a:srgbClr val="D1AB84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3029FDC-A1F6-BDC5-2AEE-17DBAD3102E0}"/>
                  </a:ext>
                </a:extLst>
              </p:cNvPr>
              <p:cNvSpPr txBox="1"/>
              <p:nvPr/>
            </p:nvSpPr>
            <p:spPr>
              <a:xfrm>
                <a:off x="3586642" y="1771380"/>
                <a:ext cx="1396834" cy="891334"/>
              </a:xfrm>
              <a:prstGeom prst="rect">
                <a:avLst/>
              </a:prstGeom>
              <a:noFill/>
            </p:spPr>
            <p:txBody>
              <a:bodyPr wrap="none" lIns="180000" rIns="0" rtlCol="0">
                <a:spAutoFit/>
              </a:bodyPr>
              <a:lstStyle/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기획 의도 및 컨셉</a:t>
                </a:r>
                <a:endParaRPr lang="en-US" altLang="ko-KR" sz="12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소개</a:t>
                </a:r>
                <a:endParaRPr lang="en-US" altLang="ko-KR" sz="12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아이덴티티</a:t>
                </a:r>
                <a:endParaRPr lang="en-US" altLang="ko-KR" sz="12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993A544C-BB21-D858-AC5A-DC59DD85D6CC}"/>
                </a:ext>
              </a:extLst>
            </p:cNvPr>
            <p:cNvGrpSpPr/>
            <p:nvPr/>
          </p:nvGrpSpPr>
          <p:grpSpPr>
            <a:xfrm>
              <a:off x="3861435" y="5094514"/>
              <a:ext cx="1112484" cy="1033424"/>
              <a:chOff x="3586642" y="3449749"/>
              <a:chExt cx="1112484" cy="1033424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16E1451-B7CB-0688-2818-072541131E05}"/>
                  </a:ext>
                </a:extLst>
              </p:cNvPr>
              <p:cNvSpPr txBox="1"/>
              <p:nvPr/>
            </p:nvSpPr>
            <p:spPr>
              <a:xfrm>
                <a:off x="3586642" y="3449749"/>
                <a:ext cx="1112484" cy="419089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6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2. </a:t>
                </a:r>
                <a:r>
                  <a:rPr lang="ko-KR" altLang="en-US" sz="16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아크패시브</a:t>
                </a:r>
                <a:endParaRPr lang="en-US" altLang="ko-KR" sz="1600" b="1" dirty="0">
                  <a:solidFill>
                    <a:srgbClr val="D1AB84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131DB2E-36B1-2A8F-F724-FBC5F88A01C9}"/>
                  </a:ext>
                </a:extLst>
              </p:cNvPr>
              <p:cNvSpPr txBox="1"/>
              <p:nvPr/>
            </p:nvSpPr>
            <p:spPr>
              <a:xfrm>
                <a:off x="3586642" y="3868838"/>
                <a:ext cx="754030" cy="614335"/>
              </a:xfrm>
              <a:prstGeom prst="rect">
                <a:avLst/>
              </a:prstGeom>
              <a:noFill/>
            </p:spPr>
            <p:txBody>
              <a:bodyPr wrap="none" lIns="180000" rIns="0" rtlCol="0">
                <a:spAutoFit/>
              </a:bodyPr>
              <a:lstStyle/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깨달음</a:t>
                </a:r>
              </a:p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도약</a:t>
                </a:r>
              </a:p>
            </p:txBody>
          </p:sp>
        </p:grp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33104798-027B-357A-D8D8-19361CEE68BB}"/>
                </a:ext>
              </a:extLst>
            </p:cNvPr>
            <p:cNvGrpSpPr/>
            <p:nvPr/>
          </p:nvGrpSpPr>
          <p:grpSpPr>
            <a:xfrm>
              <a:off x="6228824" y="5094514"/>
              <a:ext cx="1749288" cy="1310423"/>
              <a:chOff x="6933319" y="1352291"/>
              <a:chExt cx="1749288" cy="1310423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58DB6BB-2348-55A0-7562-7B9565C0E44E}"/>
                  </a:ext>
                </a:extLst>
              </p:cNvPr>
              <p:cNvSpPr txBox="1"/>
              <p:nvPr/>
            </p:nvSpPr>
            <p:spPr>
              <a:xfrm>
                <a:off x="6933319" y="1352291"/>
                <a:ext cx="1749288" cy="419089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6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3. </a:t>
                </a:r>
                <a:r>
                  <a:rPr lang="ko-KR" altLang="en-US" sz="16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스킬 및 트라이포드</a:t>
                </a:r>
                <a:endParaRPr lang="en-US" altLang="ko-KR" sz="1600" b="1" dirty="0">
                  <a:solidFill>
                    <a:srgbClr val="D1AB84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25704C9-F88C-FEC5-684B-F16ED87B5D8A}"/>
                  </a:ext>
                </a:extLst>
              </p:cNvPr>
              <p:cNvSpPr txBox="1"/>
              <p:nvPr/>
            </p:nvSpPr>
            <p:spPr>
              <a:xfrm>
                <a:off x="6933319" y="1771380"/>
                <a:ext cx="1340729" cy="891334"/>
              </a:xfrm>
              <a:prstGeom prst="rect">
                <a:avLst/>
              </a:prstGeom>
              <a:noFill/>
            </p:spPr>
            <p:txBody>
              <a:bodyPr wrap="none" lIns="180000" rIns="0" rtlCol="0">
                <a:spAutoFit/>
              </a:bodyPr>
              <a:lstStyle/>
              <a:p>
                <a:pPr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각성기</a:t>
                </a:r>
                <a:r>
                  <a:rPr lang="en-US" altLang="ko-KR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/</a:t>
                </a:r>
                <a:r>
                  <a:rPr lang="ko-KR" altLang="en-US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초각성기</a:t>
                </a:r>
                <a:endParaRPr lang="en-US" altLang="ko-KR" sz="12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  <a:p>
                <a:pPr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초각성 스킬</a:t>
                </a:r>
                <a:endParaRPr lang="en-US" altLang="ko-KR" sz="12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  <a:p>
                <a:pPr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일반 스킬</a:t>
                </a:r>
                <a:endParaRPr lang="en-US" altLang="ko-KR" sz="12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0F43AF29-D004-B10E-54A8-B46102447D2A}"/>
                </a:ext>
              </a:extLst>
            </p:cNvPr>
            <p:cNvGrpSpPr/>
            <p:nvPr/>
          </p:nvGrpSpPr>
          <p:grpSpPr>
            <a:xfrm>
              <a:off x="9233016" y="5094514"/>
              <a:ext cx="1348126" cy="756425"/>
              <a:chOff x="6857370" y="3449749"/>
              <a:chExt cx="1348126" cy="756425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252C315-72D6-8050-7EFA-D760B6B105A4}"/>
                  </a:ext>
                </a:extLst>
              </p:cNvPr>
              <p:cNvSpPr txBox="1"/>
              <p:nvPr/>
            </p:nvSpPr>
            <p:spPr>
              <a:xfrm>
                <a:off x="6857370" y="3449749"/>
                <a:ext cx="1348126" cy="419089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6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4. </a:t>
                </a:r>
                <a:r>
                  <a:rPr lang="ko-KR" altLang="en-US" sz="16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데이터 테이블</a:t>
                </a:r>
                <a:endParaRPr lang="en-US" altLang="ko-KR" sz="1600" b="1" dirty="0">
                  <a:solidFill>
                    <a:srgbClr val="D1AB84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D34D739-0BCC-E69F-C53D-C665EE0D6046}"/>
                  </a:ext>
                </a:extLst>
              </p:cNvPr>
              <p:cNvSpPr txBox="1"/>
              <p:nvPr/>
            </p:nvSpPr>
            <p:spPr>
              <a:xfrm>
                <a:off x="6857370" y="3868838"/>
                <a:ext cx="754030" cy="337336"/>
              </a:xfrm>
              <a:prstGeom prst="rect">
                <a:avLst/>
              </a:prstGeom>
              <a:noFill/>
            </p:spPr>
            <p:txBody>
              <a:bodyPr wrap="none" lIns="180000" rIns="0" rtlCol="0">
                <a:spAutoFit/>
              </a:bodyPr>
              <a:lstStyle/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데이터</a:t>
                </a:r>
              </a:p>
            </p:txBody>
          </p:sp>
        </p:grp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26444B24-8ED9-2A62-C9E7-0A398416EA4E}"/>
              </a:ext>
            </a:extLst>
          </p:cNvPr>
          <p:cNvSpPr txBox="1"/>
          <p:nvPr/>
        </p:nvSpPr>
        <p:spPr>
          <a:xfrm>
            <a:off x="9986126" y="4225268"/>
            <a:ext cx="2005357" cy="296556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[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아스트로맨서의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출신 대륙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–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볼다이크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3462269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E3EC56-A0E6-8084-DBD9-8E5CA8F121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42518E12-F250-49DE-60D6-36F5FB2BC1A0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F7076F53-CA8E-18B6-E31E-2E7999680CC8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02E8838-E3CB-32A8-8443-20EB19A5A103}"/>
                </a:ext>
              </a:extLst>
            </p:cNvPr>
            <p:cNvSpPr txBox="1"/>
            <p:nvPr/>
          </p:nvSpPr>
          <p:spPr>
            <a:xfrm>
              <a:off x="1637797" y="708257"/>
              <a:ext cx="1225020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기획 의도 및 컨셉</a:t>
              </a: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1CA32D0F-E0F1-D06A-F53E-544EB8ECAAFE}"/>
              </a:ext>
            </a:extLst>
          </p:cNvPr>
          <p:cNvSpPr txBox="1"/>
          <p:nvPr/>
        </p:nvSpPr>
        <p:spPr>
          <a:xfrm>
            <a:off x="1450974" y="727199"/>
            <a:ext cx="2975173" cy="261610"/>
          </a:xfrm>
          <a:prstGeom prst="rect">
            <a:avLst/>
          </a:prstGeom>
          <a:noFill/>
        </p:spPr>
        <p:txBody>
          <a:bodyPr wrap="square" lIns="0" rIns="0" rtlCol="0" anchor="ctr" anchorCtr="0">
            <a:spAutoFit/>
          </a:bodyPr>
          <a:lstStyle/>
          <a:p>
            <a:r>
              <a:rPr lang="en-US" altLang="ko-KR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‘</a:t>
            </a:r>
            <a:r>
              <a:rPr lang="ko-KR" altLang="en-US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별의 현자</a:t>
            </a:r>
            <a:r>
              <a:rPr lang="en-US" altLang="ko-KR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’ : </a:t>
            </a:r>
            <a:r>
              <a:rPr lang="ko-KR" altLang="en-US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우주의 진리를 파고드는 연금술의 전문가</a:t>
            </a:r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B0082B25-2CFF-DF8C-8182-C268C6779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742950" indent="-742950">
              <a:buAutoNum type="arabicPeriod"/>
            </a:pPr>
            <a:r>
              <a:rPr lang="ko-KR" altLang="en-US" dirty="0"/>
              <a:t>클래스 소개 </a:t>
            </a:r>
            <a:r>
              <a:rPr lang="en-US" altLang="ko-KR" dirty="0"/>
              <a:t>-</a:t>
            </a:r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C17F2CD-A46E-A73D-2761-FFCB5A48EF91}"/>
              </a:ext>
            </a:extLst>
          </p:cNvPr>
          <p:cNvSpPr txBox="1"/>
          <p:nvPr/>
        </p:nvSpPr>
        <p:spPr>
          <a:xfrm>
            <a:off x="207741" y="1794683"/>
            <a:ext cx="862416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기획 의도 및 컨셉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00790A6-1EFE-82B6-F1B7-428216C2C940}"/>
              </a:ext>
            </a:extLst>
          </p:cNvPr>
          <p:cNvSpPr txBox="1"/>
          <p:nvPr/>
        </p:nvSpPr>
        <p:spPr>
          <a:xfrm>
            <a:off x="207741" y="2500071"/>
            <a:ext cx="577081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아이덴티티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FFC0A508-869E-F901-5217-9D16F872A071}"/>
              </a:ext>
            </a:extLst>
          </p:cNvPr>
          <p:cNvCxnSpPr>
            <a:cxnSpLocks/>
          </p:cNvCxnSpPr>
          <p:nvPr/>
        </p:nvCxnSpPr>
        <p:spPr>
          <a:xfrm>
            <a:off x="0" y="1244109"/>
            <a:ext cx="1117597" cy="0"/>
          </a:xfrm>
          <a:prstGeom prst="line">
            <a:avLst/>
          </a:prstGeom>
          <a:ln w="6350">
            <a:solidFill>
              <a:srgbClr val="21222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ED17D8B9-54D9-326B-7ED2-4B4A8B02904C}"/>
              </a:ext>
            </a:extLst>
          </p:cNvPr>
          <p:cNvSpPr txBox="1"/>
          <p:nvPr/>
        </p:nvSpPr>
        <p:spPr>
          <a:xfrm>
            <a:off x="207742" y="2148534"/>
            <a:ext cx="278923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소개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90CBFD5-44B7-EF59-7658-1841F38B9F5D}"/>
              </a:ext>
            </a:extLst>
          </p:cNvPr>
          <p:cNvGrpSpPr/>
          <p:nvPr/>
        </p:nvGrpSpPr>
        <p:grpSpPr>
          <a:xfrm>
            <a:off x="1448933" y="1179743"/>
            <a:ext cx="4420149" cy="5385584"/>
            <a:chOff x="1448933" y="1179743"/>
            <a:chExt cx="4420149" cy="5385584"/>
          </a:xfrm>
        </p:grpSpPr>
        <p:grpSp>
          <p:nvGrpSpPr>
            <p:cNvPr id="1035" name="그룹 1034">
              <a:extLst>
                <a:ext uri="{FF2B5EF4-FFF2-40B4-BE49-F238E27FC236}">
                  <a16:creationId xmlns:a16="http://schemas.microsoft.com/office/drawing/2014/main" id="{4FFCF204-B2E9-0E95-328E-6013DA8FD7AF}"/>
                </a:ext>
              </a:extLst>
            </p:cNvPr>
            <p:cNvGrpSpPr/>
            <p:nvPr/>
          </p:nvGrpSpPr>
          <p:grpSpPr>
            <a:xfrm>
              <a:off x="1570458" y="2184408"/>
              <a:ext cx="4177099" cy="4380919"/>
              <a:chOff x="1555745" y="2178170"/>
              <a:chExt cx="4177099" cy="4380919"/>
            </a:xfrm>
          </p:grpSpPr>
          <p:grpSp>
            <p:nvGrpSpPr>
              <p:cNvPr id="1036" name="그룹 1035">
                <a:extLst>
                  <a:ext uri="{FF2B5EF4-FFF2-40B4-BE49-F238E27FC236}">
                    <a16:creationId xmlns:a16="http://schemas.microsoft.com/office/drawing/2014/main" id="{A6E59BD3-17FD-36F3-87EA-C187555BC037}"/>
                  </a:ext>
                </a:extLst>
              </p:cNvPr>
              <p:cNvGrpSpPr/>
              <p:nvPr/>
            </p:nvGrpSpPr>
            <p:grpSpPr>
              <a:xfrm>
                <a:off x="1733351" y="2851653"/>
                <a:ext cx="3379235" cy="1538251"/>
                <a:chOff x="1460890" y="2522814"/>
                <a:chExt cx="3379235" cy="1538251"/>
              </a:xfrm>
            </p:grpSpPr>
            <p:grpSp>
              <p:nvGrpSpPr>
                <p:cNvPr id="1047" name="그룹 1046">
                  <a:extLst>
                    <a:ext uri="{FF2B5EF4-FFF2-40B4-BE49-F238E27FC236}">
                      <a16:creationId xmlns:a16="http://schemas.microsoft.com/office/drawing/2014/main" id="{390B05BC-FF92-019F-1564-1D8AD411B189}"/>
                    </a:ext>
                  </a:extLst>
                </p:cNvPr>
                <p:cNvGrpSpPr/>
                <p:nvPr/>
              </p:nvGrpSpPr>
              <p:grpSpPr>
                <a:xfrm>
                  <a:off x="3548079" y="2522814"/>
                  <a:ext cx="1292046" cy="1538251"/>
                  <a:chOff x="3298948" y="2152901"/>
                  <a:chExt cx="1292046" cy="1538251"/>
                </a:xfrm>
              </p:grpSpPr>
              <p:sp>
                <p:nvSpPr>
                  <p:cNvPr id="1052" name="TextBox 1051">
                    <a:extLst>
                      <a:ext uri="{FF2B5EF4-FFF2-40B4-BE49-F238E27FC236}">
                        <a16:creationId xmlns:a16="http://schemas.microsoft.com/office/drawing/2014/main" id="{625EEEA8-FC68-FEDA-94C3-F584E49F75F2}"/>
                      </a:ext>
                    </a:extLst>
                  </p:cNvPr>
                  <p:cNvSpPr txBox="1"/>
                  <p:nvPr/>
                </p:nvSpPr>
                <p:spPr>
                  <a:xfrm>
                    <a:off x="3697282" y="3475708"/>
                    <a:ext cx="495379" cy="215444"/>
                  </a:xfrm>
                  <a:prstGeom prst="rect">
                    <a:avLst/>
                  </a:prstGeom>
                  <a:noFill/>
                </p:spPr>
                <p:txBody>
                  <a:bodyPr wrap="none" lIns="54000" rIns="54000" rtlCol="0">
                    <a:spAutoFit/>
                  </a:bodyPr>
                  <a:lstStyle/>
                  <a:p>
                    <a:pPr algn="ctr"/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[ 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혼천의 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]</a:t>
                    </a:r>
                  </a:p>
                </p:txBody>
              </p:sp>
              <p:pic>
                <p:nvPicPr>
                  <p:cNvPr id="1053" name="Picture 2">
                    <a:extLst>
                      <a:ext uri="{FF2B5EF4-FFF2-40B4-BE49-F238E27FC236}">
                        <a16:creationId xmlns:a16="http://schemas.microsoft.com/office/drawing/2014/main" id="{2E4342BD-F4DF-7A7A-7DFC-0D9CB628267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2782" t="4994" r="9629" b="5992"/>
                  <a:stretch/>
                </p:blipFill>
                <p:spPr bwMode="auto">
                  <a:xfrm>
                    <a:off x="3298948" y="2152901"/>
                    <a:ext cx="1292046" cy="1329867"/>
                  </a:xfrm>
                  <a:prstGeom prst="rect">
                    <a:avLst/>
                  </a:prstGeom>
                  <a:noFill/>
                  <a:ln w="3175">
                    <a:solidFill>
                      <a:srgbClr val="D4CFC5"/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1048" name="그룹 1047">
                  <a:extLst>
                    <a:ext uri="{FF2B5EF4-FFF2-40B4-BE49-F238E27FC236}">
                      <a16:creationId xmlns:a16="http://schemas.microsoft.com/office/drawing/2014/main" id="{7A0A3DD7-117A-0EE0-43D1-FD1B14A39F05}"/>
                    </a:ext>
                  </a:extLst>
                </p:cNvPr>
                <p:cNvGrpSpPr/>
                <p:nvPr/>
              </p:nvGrpSpPr>
              <p:grpSpPr>
                <a:xfrm>
                  <a:off x="1460890" y="2523547"/>
                  <a:ext cx="1331203" cy="1537518"/>
                  <a:chOff x="1396375" y="2153634"/>
                  <a:chExt cx="1331203" cy="1537518"/>
                </a:xfrm>
              </p:grpSpPr>
              <p:sp>
                <p:nvSpPr>
                  <p:cNvPr id="1050" name="TextBox 1049">
                    <a:extLst>
                      <a:ext uri="{FF2B5EF4-FFF2-40B4-BE49-F238E27FC236}">
                        <a16:creationId xmlns:a16="http://schemas.microsoft.com/office/drawing/2014/main" id="{CC2C8A6A-2A00-52DF-A736-5389ABCFF63F}"/>
                      </a:ext>
                    </a:extLst>
                  </p:cNvPr>
                  <p:cNvSpPr txBox="1"/>
                  <p:nvPr/>
                </p:nvSpPr>
                <p:spPr>
                  <a:xfrm>
                    <a:off x="1812684" y="3475708"/>
                    <a:ext cx="498584" cy="215444"/>
                  </a:xfrm>
                  <a:prstGeom prst="rect">
                    <a:avLst/>
                  </a:prstGeom>
                  <a:noFill/>
                </p:spPr>
                <p:txBody>
                  <a:bodyPr wrap="none" lIns="54000" rIns="54000" rtlCol="0">
                    <a:spAutoFit/>
                  </a:bodyPr>
                  <a:lstStyle/>
                  <a:p>
                    <a:pPr algn="ctr"/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[ 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나침반 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]</a:t>
                    </a:r>
                  </a:p>
                </p:txBody>
              </p:sp>
              <p:pic>
                <p:nvPicPr>
                  <p:cNvPr id="1051" name="그림 1050" descr="시계, 금속, 황동, 손목시계이(가) 표시된 사진&#10;&#10;자동 생성된 설명">
                    <a:extLst>
                      <a:ext uri="{FF2B5EF4-FFF2-40B4-BE49-F238E27FC236}">
                        <a16:creationId xmlns:a16="http://schemas.microsoft.com/office/drawing/2014/main" id="{8112C334-AC92-F83E-FAFE-71E94799AE4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96375" y="2153634"/>
                    <a:ext cx="1331203" cy="1328400"/>
                  </a:xfrm>
                  <a:prstGeom prst="rect">
                    <a:avLst/>
                  </a:prstGeom>
                  <a:ln w="3175">
                    <a:solidFill>
                      <a:srgbClr val="D4CFC5"/>
                    </a:solidFill>
                  </a:ln>
                </p:spPr>
              </p:pic>
            </p:grpSp>
            <p:sp>
              <p:nvSpPr>
                <p:cNvPr id="1049" name="화살표: 왼쪽/오른쪽 1048">
                  <a:extLst>
                    <a:ext uri="{FF2B5EF4-FFF2-40B4-BE49-F238E27FC236}">
                      <a16:creationId xmlns:a16="http://schemas.microsoft.com/office/drawing/2014/main" id="{1BDE5982-48B7-5432-53BA-7F8BC88E7F22}"/>
                    </a:ext>
                  </a:extLst>
                </p:cNvPr>
                <p:cNvSpPr/>
                <p:nvPr/>
              </p:nvSpPr>
              <p:spPr>
                <a:xfrm>
                  <a:off x="2963252" y="3120623"/>
                  <a:ext cx="413669" cy="134249"/>
                </a:xfrm>
                <a:prstGeom prst="leftRightArrow">
                  <a:avLst>
                    <a:gd name="adj1" fmla="val 34595"/>
                    <a:gd name="adj2" fmla="val 58803"/>
                  </a:avLst>
                </a:prstGeom>
                <a:solidFill>
                  <a:srgbClr val="605550"/>
                </a:solidFill>
                <a:ln w="3175">
                  <a:solidFill>
                    <a:srgbClr val="D4CFC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037" name="TextBox 1036">
                <a:extLst>
                  <a:ext uri="{FF2B5EF4-FFF2-40B4-BE49-F238E27FC236}">
                    <a16:creationId xmlns:a16="http://schemas.microsoft.com/office/drawing/2014/main" id="{EA10B40F-CBAC-B70D-89B5-A9153FBDEDA8}"/>
                  </a:ext>
                </a:extLst>
              </p:cNvPr>
              <p:cNvSpPr txBox="1"/>
              <p:nvPr/>
            </p:nvSpPr>
            <p:spPr>
              <a:xfrm>
                <a:off x="1555745" y="4490131"/>
                <a:ext cx="894476" cy="230832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(2) </a:t>
                </a: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길이 변형 </a:t>
                </a: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: </a:t>
                </a: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사슬</a:t>
                </a:r>
                <a:endPara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1038" name="TextBox 1037">
                <a:extLst>
                  <a:ext uri="{FF2B5EF4-FFF2-40B4-BE49-F238E27FC236}">
                    <a16:creationId xmlns:a16="http://schemas.microsoft.com/office/drawing/2014/main" id="{8A7BBACF-0D56-5829-45AF-F774E0A24642}"/>
                  </a:ext>
                </a:extLst>
              </p:cNvPr>
              <p:cNvSpPr txBox="1"/>
              <p:nvPr/>
            </p:nvSpPr>
            <p:spPr>
              <a:xfrm>
                <a:off x="1733351" y="4721426"/>
                <a:ext cx="1909177" cy="230832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 marL="171450" indent="-171450">
                  <a:buFontTx/>
                  <a:buChar char="-"/>
                </a:pP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태블릿에 달린 사슬의 길이가 변합니다</a:t>
                </a: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</p:txBody>
          </p:sp>
          <p:sp>
            <p:nvSpPr>
              <p:cNvPr id="1039" name="TextBox 1038">
                <a:extLst>
                  <a:ext uri="{FF2B5EF4-FFF2-40B4-BE49-F238E27FC236}">
                    <a16:creationId xmlns:a16="http://schemas.microsoft.com/office/drawing/2014/main" id="{98361F4F-C6CA-CBE7-9572-9700A347DCD3}"/>
                  </a:ext>
                </a:extLst>
              </p:cNvPr>
              <p:cNvSpPr txBox="1"/>
              <p:nvPr/>
            </p:nvSpPr>
            <p:spPr>
              <a:xfrm>
                <a:off x="1565661" y="2178170"/>
                <a:ext cx="589905" cy="230832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(1) </a:t>
                </a: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형태 변형</a:t>
                </a:r>
                <a:endPara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1040" name="TextBox 1039">
                <a:extLst>
                  <a:ext uri="{FF2B5EF4-FFF2-40B4-BE49-F238E27FC236}">
                    <a16:creationId xmlns:a16="http://schemas.microsoft.com/office/drawing/2014/main" id="{DB7F8ABA-9C64-F05F-C34A-5FEBDA7461E1}"/>
                  </a:ext>
                </a:extLst>
              </p:cNvPr>
              <p:cNvSpPr txBox="1"/>
              <p:nvPr/>
            </p:nvSpPr>
            <p:spPr>
              <a:xfrm>
                <a:off x="1733351" y="2407925"/>
                <a:ext cx="3999493" cy="369332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 marL="171450" indent="-171450">
                  <a:buFontTx/>
                  <a:buChar char="-"/>
                </a:pP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나침반의 외곽 부분이 여러 겹의 고리로 분리된 후 회전하며 혼천의 모양으로 변합니다</a:t>
                </a: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  <a:p>
                <a:pPr marL="171450" indent="-171450">
                  <a:buFontTx/>
                  <a:buChar char="-"/>
                </a:pP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혼천의의 고리 부분이 제자리로 돌아간 후 멈추며 나침반의 모양으로 변합니다</a:t>
                </a: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</p:txBody>
          </p:sp>
          <p:grpSp>
            <p:nvGrpSpPr>
              <p:cNvPr id="1041" name="그룹 1040">
                <a:extLst>
                  <a:ext uri="{FF2B5EF4-FFF2-40B4-BE49-F238E27FC236}">
                    <a16:creationId xmlns:a16="http://schemas.microsoft.com/office/drawing/2014/main" id="{F0AA9ACD-C6D3-4EAF-E6BE-E1DF29906768}"/>
                  </a:ext>
                </a:extLst>
              </p:cNvPr>
              <p:cNvGrpSpPr/>
              <p:nvPr/>
            </p:nvGrpSpPr>
            <p:grpSpPr>
              <a:xfrm>
                <a:off x="1733351" y="4986548"/>
                <a:ext cx="3379236" cy="1572541"/>
                <a:chOff x="1565661" y="4986548"/>
                <a:chExt cx="3379236" cy="1572541"/>
              </a:xfrm>
            </p:grpSpPr>
            <p:grpSp>
              <p:nvGrpSpPr>
                <p:cNvPr id="1042" name="그룹 1041">
                  <a:extLst>
                    <a:ext uri="{FF2B5EF4-FFF2-40B4-BE49-F238E27FC236}">
                      <a16:creationId xmlns:a16="http://schemas.microsoft.com/office/drawing/2014/main" id="{5FB405E4-2E30-A915-BE8D-A8D3E42D43B4}"/>
                    </a:ext>
                  </a:extLst>
                </p:cNvPr>
                <p:cNvGrpSpPr/>
                <p:nvPr/>
              </p:nvGrpSpPr>
              <p:grpSpPr>
                <a:xfrm>
                  <a:off x="1565661" y="4986548"/>
                  <a:ext cx="3379236" cy="1357200"/>
                  <a:chOff x="1460890" y="4747005"/>
                  <a:chExt cx="3379236" cy="1357200"/>
                </a:xfrm>
              </p:grpSpPr>
              <p:pic>
                <p:nvPicPr>
                  <p:cNvPr id="1044" name="그림 1043">
                    <a:extLst>
                      <a:ext uri="{FF2B5EF4-FFF2-40B4-BE49-F238E27FC236}">
                        <a16:creationId xmlns:a16="http://schemas.microsoft.com/office/drawing/2014/main" id="{26B23099-7479-F81E-350C-A42E382B772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/>
                  <a:srcRect/>
                  <a:stretch/>
                </p:blipFill>
                <p:spPr>
                  <a:xfrm>
                    <a:off x="1460890" y="4747109"/>
                    <a:ext cx="1331203" cy="1356993"/>
                  </a:xfrm>
                  <a:prstGeom prst="rect">
                    <a:avLst/>
                  </a:prstGeom>
                  <a:ln w="3175">
                    <a:solidFill>
                      <a:srgbClr val="D4CFC5"/>
                    </a:solidFill>
                  </a:ln>
                </p:spPr>
              </p:pic>
              <p:pic>
                <p:nvPicPr>
                  <p:cNvPr id="1045" name="그림 1044">
                    <a:extLst>
                      <a:ext uri="{FF2B5EF4-FFF2-40B4-BE49-F238E27FC236}">
                        <a16:creationId xmlns:a16="http://schemas.microsoft.com/office/drawing/2014/main" id="{9F1765CB-3E62-FEEC-E1C2-DE6AB635C31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/>
                  <a:srcRect r="7275"/>
                  <a:stretch/>
                </p:blipFill>
                <p:spPr>
                  <a:xfrm>
                    <a:off x="3548080" y="4747005"/>
                    <a:ext cx="1292046" cy="1357200"/>
                  </a:xfrm>
                  <a:prstGeom prst="rect">
                    <a:avLst/>
                  </a:prstGeom>
                  <a:ln w="3175">
                    <a:solidFill>
                      <a:srgbClr val="D4CFC5"/>
                    </a:solidFill>
                  </a:ln>
                </p:spPr>
              </p:pic>
              <p:sp>
                <p:nvSpPr>
                  <p:cNvPr id="1046" name="화살표: 오른쪽 1045">
                    <a:extLst>
                      <a:ext uri="{FF2B5EF4-FFF2-40B4-BE49-F238E27FC236}">
                        <a16:creationId xmlns:a16="http://schemas.microsoft.com/office/drawing/2014/main" id="{CFD87161-BFD6-3CE3-7E0C-6A1A7FC66BFD}"/>
                      </a:ext>
                    </a:extLst>
                  </p:cNvPr>
                  <p:cNvSpPr/>
                  <p:nvPr/>
                </p:nvSpPr>
                <p:spPr>
                  <a:xfrm>
                    <a:off x="2963252" y="5358481"/>
                    <a:ext cx="413669" cy="134249"/>
                  </a:xfrm>
                  <a:prstGeom prst="rightArrow">
                    <a:avLst/>
                  </a:prstGeom>
                  <a:solidFill>
                    <a:srgbClr val="605550"/>
                  </a:solidFill>
                  <a:ln w="3175">
                    <a:solidFill>
                      <a:srgbClr val="D4CFC5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1043" name="TextBox 1042">
                  <a:extLst>
                    <a:ext uri="{FF2B5EF4-FFF2-40B4-BE49-F238E27FC236}">
                      <a16:creationId xmlns:a16="http://schemas.microsoft.com/office/drawing/2014/main" id="{036EAF0F-BFF2-7BFC-EE68-CE0A4817E7BC}"/>
                    </a:ext>
                  </a:extLst>
                </p:cNvPr>
                <p:cNvSpPr txBox="1"/>
                <p:nvPr/>
              </p:nvSpPr>
              <p:spPr>
                <a:xfrm>
                  <a:off x="2278224" y="6343645"/>
                  <a:ext cx="1954111" cy="215444"/>
                </a:xfrm>
                <a:prstGeom prst="rect">
                  <a:avLst/>
                </a:prstGeom>
                <a:noFill/>
              </p:spPr>
              <p:txBody>
                <a:bodyPr wrap="none" lIns="54000" rIns="54000" rtlCol="0">
                  <a:spAutoFit/>
                </a:bodyPr>
                <a:lstStyle/>
                <a:p>
                  <a:pPr algn="ctr"/>
                  <a:r>
                    <a:rPr lang="en-US" altLang="ko-KR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[ </a:t>
                  </a:r>
                  <a:r>
                    <a:rPr lang="ko-KR" altLang="en-US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예시 </a:t>
                  </a:r>
                  <a:r>
                    <a:rPr lang="en-US" altLang="ko-KR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: </a:t>
                  </a:r>
                  <a:r>
                    <a:rPr lang="ko-KR" altLang="en-US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리그 오브 레전드 </a:t>
                  </a:r>
                  <a:r>
                    <a:rPr lang="en-US" altLang="ko-KR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/ </a:t>
                  </a:r>
                  <a:r>
                    <a:rPr lang="ko-KR" altLang="en-US" sz="800" dirty="0" err="1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사일러스</a:t>
                  </a:r>
                  <a:r>
                    <a:rPr lang="en-US" altLang="ko-KR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 / E</a:t>
                  </a:r>
                  <a:r>
                    <a:rPr lang="ko-KR" altLang="en-US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스킬 </a:t>
                  </a:r>
                  <a:r>
                    <a:rPr lang="en-US" altLang="ko-KR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]</a:t>
                  </a:r>
                </a:p>
              </p:txBody>
            </p:sp>
          </p:grpSp>
        </p:grp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71F4829E-A4B5-EC71-DF6A-2633CD59ADB1}"/>
                </a:ext>
              </a:extLst>
            </p:cNvPr>
            <p:cNvGrpSpPr/>
            <p:nvPr/>
          </p:nvGrpSpPr>
          <p:grpSpPr>
            <a:xfrm>
              <a:off x="1448933" y="1179743"/>
              <a:ext cx="4420149" cy="840895"/>
              <a:chOff x="1448933" y="1179743"/>
              <a:chExt cx="4420149" cy="840895"/>
            </a:xfrm>
          </p:grpSpPr>
          <p:grpSp>
            <p:nvGrpSpPr>
              <p:cNvPr id="7" name="그룹 6">
                <a:extLst>
                  <a:ext uri="{FF2B5EF4-FFF2-40B4-BE49-F238E27FC236}">
                    <a16:creationId xmlns:a16="http://schemas.microsoft.com/office/drawing/2014/main" id="{410AD154-1BD6-A73F-9307-9D890A4D7903}"/>
                  </a:ext>
                </a:extLst>
              </p:cNvPr>
              <p:cNvGrpSpPr/>
              <p:nvPr/>
            </p:nvGrpSpPr>
            <p:grpSpPr>
              <a:xfrm>
                <a:off x="1448933" y="1438211"/>
                <a:ext cx="4420149" cy="582427"/>
                <a:chOff x="1448933" y="1438211"/>
                <a:chExt cx="4420149" cy="582427"/>
              </a:xfrm>
            </p:grpSpPr>
            <p:sp>
              <p:nvSpPr>
                <p:cNvPr id="11" name="직사각형 10">
                  <a:extLst>
                    <a:ext uri="{FF2B5EF4-FFF2-40B4-BE49-F238E27FC236}">
                      <a16:creationId xmlns:a16="http://schemas.microsoft.com/office/drawing/2014/main" id="{EC79DC37-8C90-852F-C84C-8D33DC04DD34}"/>
                    </a:ext>
                  </a:extLst>
                </p:cNvPr>
                <p:cNvSpPr/>
                <p:nvPr/>
              </p:nvSpPr>
              <p:spPr>
                <a:xfrm>
                  <a:off x="1448933" y="1438211"/>
                  <a:ext cx="4420149" cy="582427"/>
                </a:xfrm>
                <a:prstGeom prst="rect">
                  <a:avLst/>
                </a:prstGeom>
                <a:solidFill>
                  <a:srgbClr val="14181A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DE620B7F-8EBE-3A67-B830-AFD7CB61C7F1}"/>
                    </a:ext>
                  </a:extLst>
                </p:cNvPr>
                <p:cNvSpPr txBox="1"/>
                <p:nvPr/>
              </p:nvSpPr>
              <p:spPr>
                <a:xfrm>
                  <a:off x="1760250" y="1538635"/>
                  <a:ext cx="3797513" cy="407804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 algn="ctr">
                    <a:spcAft>
                      <a:spcPts val="300"/>
                    </a:spcAft>
                  </a:pP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변형이 가능한 무기를 사용하여 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연금술의 전문가</a:t>
                  </a: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라는 느낌을 강조하였습니다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  <a:p>
                  <a:pPr algn="ctr">
                    <a:spcAft>
                      <a:spcPts val="300"/>
                    </a:spcAft>
                  </a:pPr>
                  <a:r>
                    <a:rPr lang="en-US" altLang="ko-KR" sz="800" dirty="0">
                      <a:ln w="25400">
                        <a:noFill/>
                      </a:ln>
                      <a:solidFill>
                        <a:srgbClr val="FBE8A5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* NPC </a:t>
                  </a:r>
                  <a:r>
                    <a:rPr lang="ko-KR" altLang="en-US" sz="800" dirty="0" err="1">
                      <a:ln w="25400">
                        <a:noFill/>
                      </a:ln>
                      <a:solidFill>
                        <a:srgbClr val="FBE8A5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마리우의</a:t>
                  </a:r>
                  <a:r>
                    <a:rPr lang="ko-KR" altLang="en-US" sz="800" dirty="0">
                      <a:ln w="25400">
                        <a:noFill/>
                      </a:ln>
                      <a:solidFill>
                        <a:srgbClr val="FBE8A5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 무기</a:t>
                  </a:r>
                  <a:r>
                    <a:rPr lang="en-US" altLang="ko-KR" sz="800" dirty="0">
                      <a:ln w="25400">
                        <a:noFill/>
                      </a:ln>
                      <a:solidFill>
                        <a:srgbClr val="FBE8A5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 ‘</a:t>
                  </a:r>
                  <a:r>
                    <a:rPr lang="ko-KR" altLang="en-US" sz="800" dirty="0" err="1">
                      <a:ln w="25400">
                        <a:noFill/>
                      </a:ln>
                      <a:solidFill>
                        <a:srgbClr val="FBE8A5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썬더스톰</a:t>
                  </a:r>
                  <a:r>
                    <a:rPr lang="en-US" altLang="ko-KR" sz="800" dirty="0">
                      <a:ln w="25400">
                        <a:noFill/>
                      </a:ln>
                      <a:solidFill>
                        <a:srgbClr val="FBE8A5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’</a:t>
                  </a:r>
                  <a:r>
                    <a:rPr lang="ko-KR" altLang="en-US" sz="800" dirty="0">
                      <a:ln w="25400">
                        <a:noFill/>
                      </a:ln>
                      <a:solidFill>
                        <a:srgbClr val="FBE8A5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과 같이 필요한 부분만 남긴 </a:t>
                  </a:r>
                  <a:r>
                    <a:rPr lang="ko-KR" altLang="en-US" sz="800" dirty="0" err="1">
                      <a:ln w="25400">
                        <a:noFill/>
                      </a:ln>
                      <a:solidFill>
                        <a:srgbClr val="FBE8A5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호문쿨루스입니다</a:t>
                  </a:r>
                  <a:r>
                    <a:rPr lang="en-US" altLang="ko-KR" sz="800" dirty="0">
                      <a:ln w="25400">
                        <a:noFill/>
                      </a:ln>
                      <a:solidFill>
                        <a:srgbClr val="FBE8A5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.</a:t>
                  </a:r>
                </a:p>
              </p:txBody>
            </p:sp>
          </p:grpSp>
          <p:grpSp>
            <p:nvGrpSpPr>
              <p:cNvPr id="17" name="그룹 16">
                <a:extLst>
                  <a:ext uri="{FF2B5EF4-FFF2-40B4-BE49-F238E27FC236}">
                    <a16:creationId xmlns:a16="http://schemas.microsoft.com/office/drawing/2014/main" id="{FF7A8059-6542-6233-5BF0-03BF1F51519D}"/>
                  </a:ext>
                </a:extLst>
              </p:cNvPr>
              <p:cNvGrpSpPr/>
              <p:nvPr/>
            </p:nvGrpSpPr>
            <p:grpSpPr>
              <a:xfrm>
                <a:off x="1460890" y="1179743"/>
                <a:ext cx="1918381" cy="252890"/>
                <a:chOff x="1460890" y="1840379"/>
                <a:chExt cx="1918381" cy="252890"/>
              </a:xfrm>
            </p:grpSpPr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40EBA24B-BE61-A729-CC1D-9A99F3D08EBC}"/>
                    </a:ext>
                  </a:extLst>
                </p:cNvPr>
                <p:cNvSpPr txBox="1"/>
                <p:nvPr/>
              </p:nvSpPr>
              <p:spPr>
                <a:xfrm>
                  <a:off x="2078567" y="1840379"/>
                  <a:ext cx="1300704" cy="246221"/>
                </a:xfrm>
                <a:prstGeom prst="rect">
                  <a:avLst/>
                </a:prstGeom>
                <a:noFill/>
              </p:spPr>
              <p:txBody>
                <a:bodyPr wrap="none" lIns="144000" rIns="144000" rtlCol="0">
                  <a:spAutoFit/>
                </a:bodyPr>
                <a:lstStyle/>
                <a:p>
                  <a:r>
                    <a:rPr lang="ko-KR" altLang="en-US" sz="1000" dirty="0">
                      <a:solidFill>
                        <a:srgbClr val="EDEBE7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무기 </a:t>
                  </a:r>
                  <a:r>
                    <a:rPr lang="en-US" altLang="ko-KR" sz="1000" dirty="0">
                      <a:solidFill>
                        <a:srgbClr val="EDEBE7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1000" dirty="0">
                      <a:solidFill>
                        <a:srgbClr val="EDEBE7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태블릿</a:t>
                  </a:r>
                  <a:r>
                    <a:rPr lang="en-US" altLang="ko-KR" sz="1000" dirty="0">
                      <a:solidFill>
                        <a:srgbClr val="EDEBE7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’</a:t>
                  </a:r>
                  <a:r>
                    <a:rPr lang="ko-KR" altLang="en-US" sz="1000" dirty="0">
                      <a:solidFill>
                        <a:srgbClr val="EDEBE7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의 변형</a:t>
                  </a:r>
                  <a:endParaRPr lang="en-US" altLang="ko-KR" sz="1000" dirty="0">
                    <a:solidFill>
                      <a:srgbClr val="EDEBE7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cxnSp>
              <p:nvCxnSpPr>
                <p:cNvPr id="27" name="직선 연결선 26">
                  <a:extLst>
                    <a:ext uri="{FF2B5EF4-FFF2-40B4-BE49-F238E27FC236}">
                      <a16:creationId xmlns:a16="http://schemas.microsoft.com/office/drawing/2014/main" id="{67E0ABA5-26A6-62C2-D589-ED5C93CFE3E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62292" y="2093269"/>
                  <a:ext cx="1612021" cy="0"/>
                </a:xfrm>
                <a:prstGeom prst="line">
                  <a:avLst/>
                </a:prstGeom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" name="직사각형 4">
                  <a:extLst>
                    <a:ext uri="{FF2B5EF4-FFF2-40B4-BE49-F238E27FC236}">
                      <a16:creationId xmlns:a16="http://schemas.microsoft.com/office/drawing/2014/main" id="{105F918F-4AC5-BED4-262E-56A623CAD6CB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60890" y="1845957"/>
                  <a:ext cx="622635" cy="247312"/>
                </a:xfrm>
                <a:prstGeom prst="rect">
                  <a:avLst/>
                </a:prstGeom>
                <a:solidFill>
                  <a:srgbClr val="605550"/>
                </a:solidFill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144000" tIns="46800" rIns="144000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rgbClr val="EDEBE7"/>
                      </a:solidFill>
                      <a:effectLst/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연금술</a:t>
                  </a:r>
                </a:p>
              </p:txBody>
            </p:sp>
          </p:grpSp>
        </p:grp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43E2583C-9615-4DE9-1F57-02E5D297375D}"/>
              </a:ext>
            </a:extLst>
          </p:cNvPr>
          <p:cNvGrpSpPr/>
          <p:nvPr/>
        </p:nvGrpSpPr>
        <p:grpSpPr>
          <a:xfrm>
            <a:off x="6707982" y="1187971"/>
            <a:ext cx="4420149" cy="5410894"/>
            <a:chOff x="6707982" y="1187971"/>
            <a:chExt cx="4420149" cy="5410894"/>
          </a:xfrm>
        </p:grpSpPr>
        <p:grpSp>
          <p:nvGrpSpPr>
            <p:cNvPr id="1057" name="그룹 1056">
              <a:extLst>
                <a:ext uri="{FF2B5EF4-FFF2-40B4-BE49-F238E27FC236}">
                  <a16:creationId xmlns:a16="http://schemas.microsoft.com/office/drawing/2014/main" id="{C68B1A1E-112E-C652-C15F-79C413C895A1}"/>
                </a:ext>
              </a:extLst>
            </p:cNvPr>
            <p:cNvGrpSpPr/>
            <p:nvPr/>
          </p:nvGrpSpPr>
          <p:grpSpPr>
            <a:xfrm>
              <a:off x="6871952" y="2210696"/>
              <a:ext cx="3999235" cy="4388169"/>
              <a:chOff x="7382153" y="2210696"/>
              <a:chExt cx="3999235" cy="4388169"/>
            </a:xfrm>
          </p:grpSpPr>
          <p:grpSp>
            <p:nvGrpSpPr>
              <p:cNvPr id="113" name="그룹 112">
                <a:extLst>
                  <a:ext uri="{FF2B5EF4-FFF2-40B4-BE49-F238E27FC236}">
                    <a16:creationId xmlns:a16="http://schemas.microsoft.com/office/drawing/2014/main" id="{452C2440-55B1-755A-4F20-0AAD51AD5D0F}"/>
                  </a:ext>
                </a:extLst>
              </p:cNvPr>
              <p:cNvGrpSpPr/>
              <p:nvPr/>
            </p:nvGrpSpPr>
            <p:grpSpPr>
              <a:xfrm>
                <a:off x="7572653" y="2882790"/>
                <a:ext cx="3674325" cy="1546890"/>
                <a:chOff x="7038401" y="2522814"/>
                <a:chExt cx="3674325" cy="1546890"/>
              </a:xfrm>
            </p:grpSpPr>
            <p:grpSp>
              <p:nvGrpSpPr>
                <p:cNvPr id="1024" name="그룹 1023">
                  <a:extLst>
                    <a:ext uri="{FF2B5EF4-FFF2-40B4-BE49-F238E27FC236}">
                      <a16:creationId xmlns:a16="http://schemas.microsoft.com/office/drawing/2014/main" id="{1838234E-90E0-0FAE-4EC3-DCFE7DD6D08D}"/>
                    </a:ext>
                  </a:extLst>
                </p:cNvPr>
                <p:cNvGrpSpPr/>
                <p:nvPr/>
              </p:nvGrpSpPr>
              <p:grpSpPr>
                <a:xfrm>
                  <a:off x="7038401" y="2522814"/>
                  <a:ext cx="1328400" cy="1546890"/>
                  <a:chOff x="6725871" y="2152901"/>
                  <a:chExt cx="1328400" cy="1546890"/>
                </a:xfrm>
              </p:grpSpPr>
              <p:sp>
                <p:nvSpPr>
                  <p:cNvPr id="1033" name="TextBox 1032">
                    <a:extLst>
                      <a:ext uri="{FF2B5EF4-FFF2-40B4-BE49-F238E27FC236}">
                        <a16:creationId xmlns:a16="http://schemas.microsoft.com/office/drawing/2014/main" id="{1F636FD9-61B9-22B0-A74F-480110661047}"/>
                      </a:ext>
                    </a:extLst>
                  </p:cNvPr>
                  <p:cNvSpPr txBox="1"/>
                  <p:nvPr/>
                </p:nvSpPr>
                <p:spPr>
                  <a:xfrm>
                    <a:off x="7076659" y="3484347"/>
                    <a:ext cx="626825" cy="215444"/>
                  </a:xfrm>
                  <a:prstGeom prst="rect">
                    <a:avLst/>
                  </a:prstGeom>
                  <a:noFill/>
                </p:spPr>
                <p:txBody>
                  <a:bodyPr wrap="none" lIns="54000" rIns="54000" rtlCol="0">
                    <a:spAutoFit/>
                  </a:bodyPr>
                  <a:lstStyle/>
                  <a:p>
                    <a:pPr algn="ctr"/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[ 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황도 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12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궁 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]</a:t>
                    </a:r>
                  </a:p>
                </p:txBody>
              </p:sp>
              <p:pic>
                <p:nvPicPr>
                  <p:cNvPr id="1034" name="그림 1033" descr="원, 스크린샷, 예술, 디자인이(가) 표시된 사진&#10;&#10;자동 생성된 설명">
                    <a:extLst>
                      <a:ext uri="{FF2B5EF4-FFF2-40B4-BE49-F238E27FC236}">
                        <a16:creationId xmlns:a16="http://schemas.microsoft.com/office/drawing/2014/main" id="{93B33AAF-4FA7-8E92-DF4C-15F0C821E57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725871" y="2152901"/>
                    <a:ext cx="1328400" cy="1328400"/>
                  </a:xfrm>
                  <a:prstGeom prst="rect">
                    <a:avLst/>
                  </a:prstGeom>
                  <a:ln w="3175">
                    <a:solidFill>
                      <a:srgbClr val="D4CFC5"/>
                    </a:solidFill>
                  </a:ln>
                </p:spPr>
              </p:pic>
            </p:grpSp>
            <p:grpSp>
              <p:nvGrpSpPr>
                <p:cNvPr id="1025" name="그룹 1024">
                  <a:extLst>
                    <a:ext uri="{FF2B5EF4-FFF2-40B4-BE49-F238E27FC236}">
                      <a16:creationId xmlns:a16="http://schemas.microsoft.com/office/drawing/2014/main" id="{F33D3EC9-EFBA-8259-9DC9-07B3260F6DAE}"/>
                    </a:ext>
                  </a:extLst>
                </p:cNvPr>
                <p:cNvGrpSpPr/>
                <p:nvPr/>
              </p:nvGrpSpPr>
              <p:grpSpPr>
                <a:xfrm>
                  <a:off x="8630370" y="2522814"/>
                  <a:ext cx="2082356" cy="1546890"/>
                  <a:chOff x="8317840" y="2152901"/>
                  <a:chExt cx="2082356" cy="1546890"/>
                </a:xfrm>
              </p:grpSpPr>
              <p:pic>
                <p:nvPicPr>
                  <p:cNvPr id="1031" name="그림 1030">
                    <a:extLst>
                      <a:ext uri="{FF2B5EF4-FFF2-40B4-BE49-F238E27FC236}">
                        <a16:creationId xmlns:a16="http://schemas.microsoft.com/office/drawing/2014/main" id="{50995401-20B5-78EC-23AD-CEE9ABD0C9B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8317840" y="2152901"/>
                    <a:ext cx="2082356" cy="1328400"/>
                  </a:xfrm>
                  <a:prstGeom prst="rect">
                    <a:avLst/>
                  </a:prstGeom>
                  <a:ln w="3175">
                    <a:solidFill>
                      <a:srgbClr val="D4CFC5"/>
                    </a:solidFill>
                  </a:ln>
                </p:spPr>
              </p:pic>
              <p:sp>
                <p:nvSpPr>
                  <p:cNvPr id="1032" name="TextBox 1031">
                    <a:extLst>
                      <a:ext uri="{FF2B5EF4-FFF2-40B4-BE49-F238E27FC236}">
                        <a16:creationId xmlns:a16="http://schemas.microsoft.com/office/drawing/2014/main" id="{EAD148B4-A24C-D59C-586B-D97CB2AC5651}"/>
                      </a:ext>
                    </a:extLst>
                  </p:cNvPr>
                  <p:cNvSpPr txBox="1"/>
                  <p:nvPr/>
                </p:nvSpPr>
                <p:spPr>
                  <a:xfrm>
                    <a:off x="8940610" y="3484347"/>
                    <a:ext cx="836818" cy="215444"/>
                  </a:xfrm>
                  <a:prstGeom prst="rect">
                    <a:avLst/>
                  </a:prstGeom>
                  <a:noFill/>
                </p:spPr>
                <p:txBody>
                  <a:bodyPr wrap="none" lIns="54000" rIns="54000" rtlCol="0">
                    <a:spAutoFit/>
                  </a:bodyPr>
                  <a:lstStyle/>
                  <a:p>
                    <a:pPr algn="ctr"/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[ 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예시 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: 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사자자리 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]</a:t>
                    </a:r>
                  </a:p>
                </p:txBody>
              </p:sp>
            </p:grpSp>
            <p:pic>
              <p:nvPicPr>
                <p:cNvPr id="1027" name="그림 1026" descr="원, 스크린샷, 예술, 디자인이(가) 표시된 사진&#10;&#10;자동 생성된 설명">
                  <a:extLst>
                    <a:ext uri="{FF2B5EF4-FFF2-40B4-BE49-F238E27FC236}">
                      <a16:creationId xmlns:a16="http://schemas.microsoft.com/office/drawing/2014/main" id="{EF37CF2B-ACB1-8602-FC3E-8F631D71FE9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BEBA8EAE-BF5A-486C-A8C5-ECC9F3942E4B}">
                      <a14:imgProps xmlns:a14="http://schemas.microsoft.com/office/drawing/2010/main">
                        <a14:imgLayer r:embed="rId10">
                          <a14:imgEffect>
                            <a14:backgroundRemoval t="10000" b="90000" l="10000" r="90000">
                              <a14:foregroundMark x1="57745" y1="41033" x2="74321" y2="27174"/>
                              <a14:foregroundMark x1="69429" y1="28804" x2="73098" y2="21467"/>
                              <a14:foregroundMark x1="73913" y1="19837" x2="67120" y2="27853"/>
                              <a14:foregroundMark x1="66168" y1="27853" x2="72690" y2="20924"/>
                              <a14:foregroundMark x1="73370" y1="17255" x2="69158" y2="23777"/>
                              <a14:foregroundMark x1="74321" y1="14674" x2="77174" y2="19837"/>
                              <a14:foregroundMark x1="76087" y1="15761" x2="84103" y2="23641"/>
                              <a14:foregroundMark x1="75408" y1="13587" x2="82880" y2="19293"/>
                              <a14:foregroundMark x1="75679" y1="14946" x2="85462" y2="23777"/>
                              <a14:foregroundMark x1="85190" y1="21739" x2="87908" y2="25000"/>
                              <a14:backgroundMark x1="58016" y1="48505" x2="97418" y2="38587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4761" t="9779" r="8670" b="54998"/>
                <a:stretch/>
              </p:blipFill>
              <p:spPr>
                <a:xfrm>
                  <a:off x="7765843" y="2652713"/>
                  <a:ext cx="485776" cy="467910"/>
                </a:xfrm>
                <a:prstGeom prst="rect">
                  <a:avLst/>
                </a:prstGeom>
                <a:ln w="3175">
                  <a:noFill/>
                </a:ln>
                <a:effectLst>
                  <a:glow rad="63500">
                    <a:srgbClr val="FBE8A5"/>
                  </a:glow>
                </a:effectLst>
              </p:spPr>
            </p:pic>
            <p:grpSp>
              <p:nvGrpSpPr>
                <p:cNvPr id="1028" name="그룹 1027">
                  <a:extLst>
                    <a:ext uri="{FF2B5EF4-FFF2-40B4-BE49-F238E27FC236}">
                      <a16:creationId xmlns:a16="http://schemas.microsoft.com/office/drawing/2014/main" id="{5B1A176E-CA43-4B7B-263A-A2070B0769CC}"/>
                    </a:ext>
                  </a:extLst>
                </p:cNvPr>
                <p:cNvGrpSpPr/>
                <p:nvPr/>
              </p:nvGrpSpPr>
              <p:grpSpPr>
                <a:xfrm>
                  <a:off x="8072337" y="2803247"/>
                  <a:ext cx="763239" cy="96532"/>
                  <a:chOff x="7777676" y="2826544"/>
                  <a:chExt cx="763239" cy="96532"/>
                </a:xfrm>
                <a:solidFill>
                  <a:srgbClr val="00022F"/>
                </a:solidFill>
                <a:effectLst>
                  <a:glow rad="25400">
                    <a:schemeClr val="bg1"/>
                  </a:glow>
                </a:effectLst>
              </p:grpSpPr>
              <p:cxnSp>
                <p:nvCxnSpPr>
                  <p:cNvPr id="1029" name="직선 화살표 연결선 1028">
                    <a:extLst>
                      <a:ext uri="{FF2B5EF4-FFF2-40B4-BE49-F238E27FC236}">
                        <a16:creationId xmlns:a16="http://schemas.microsoft.com/office/drawing/2014/main" id="{967B121D-352A-C64C-F961-2C6D6F3481A7}"/>
                      </a:ext>
                    </a:extLst>
                  </p:cNvPr>
                  <p:cNvCxnSpPr>
                    <a:cxnSpLocks/>
                    <a:stCxn id="1030" idx="6"/>
                  </p:cNvCxnSpPr>
                  <p:nvPr/>
                </p:nvCxnSpPr>
                <p:spPr>
                  <a:xfrm>
                    <a:off x="7874208" y="2874810"/>
                    <a:ext cx="666707" cy="0"/>
                  </a:xfrm>
                  <a:prstGeom prst="straightConnector1">
                    <a:avLst/>
                  </a:prstGeom>
                  <a:grpFill/>
                  <a:ln w="22225">
                    <a:solidFill>
                      <a:srgbClr val="605550"/>
                    </a:solidFill>
                    <a:tailEnd type="triangle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30" name="타원 1029">
                    <a:extLst>
                      <a:ext uri="{FF2B5EF4-FFF2-40B4-BE49-F238E27FC236}">
                        <a16:creationId xmlns:a16="http://schemas.microsoft.com/office/drawing/2014/main" id="{743C45DA-3C70-9B04-AF66-0C9C2F442794}"/>
                      </a:ext>
                    </a:extLst>
                  </p:cNvPr>
                  <p:cNvSpPr/>
                  <p:nvPr/>
                </p:nvSpPr>
                <p:spPr>
                  <a:xfrm>
                    <a:off x="7777676" y="2826544"/>
                    <a:ext cx="96532" cy="96532"/>
                  </a:xfrm>
                  <a:prstGeom prst="ellipse">
                    <a:avLst/>
                  </a:prstGeom>
                  <a:solidFill>
                    <a:schemeClr val="bg1"/>
                  </a:solidFill>
                  <a:ln w="22225">
                    <a:solidFill>
                      <a:srgbClr val="60555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grpSp>
            <p:nvGrpSpPr>
              <p:cNvPr id="1055" name="그룹 1054">
                <a:extLst>
                  <a:ext uri="{FF2B5EF4-FFF2-40B4-BE49-F238E27FC236}">
                    <a16:creationId xmlns:a16="http://schemas.microsoft.com/office/drawing/2014/main" id="{80DF13D8-02C4-B8A9-7564-C47E0E787D8D}"/>
                  </a:ext>
                </a:extLst>
              </p:cNvPr>
              <p:cNvGrpSpPr/>
              <p:nvPr/>
            </p:nvGrpSpPr>
            <p:grpSpPr>
              <a:xfrm>
                <a:off x="7382153" y="4521268"/>
                <a:ext cx="3696268" cy="462127"/>
                <a:chOff x="7382153" y="4521268"/>
                <a:chExt cx="3696268" cy="462127"/>
              </a:xfrm>
            </p:grpSpPr>
            <p:sp>
              <p:nvSpPr>
                <p:cNvPr id="125" name="TextBox 124">
                  <a:extLst>
                    <a:ext uri="{FF2B5EF4-FFF2-40B4-BE49-F238E27FC236}">
                      <a16:creationId xmlns:a16="http://schemas.microsoft.com/office/drawing/2014/main" id="{1507FCBE-3C57-7F1E-0B22-3CA5DE893037}"/>
                    </a:ext>
                  </a:extLst>
                </p:cNvPr>
                <p:cNvSpPr txBox="1"/>
                <p:nvPr/>
              </p:nvSpPr>
              <p:spPr>
                <a:xfrm>
                  <a:off x="7382153" y="4521268"/>
                  <a:ext cx="934551" cy="230832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(2) 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다양한 천문 현상</a:t>
                  </a:r>
                  <a:endPara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126" name="TextBox 125">
                  <a:extLst>
                    <a:ext uri="{FF2B5EF4-FFF2-40B4-BE49-F238E27FC236}">
                      <a16:creationId xmlns:a16="http://schemas.microsoft.com/office/drawing/2014/main" id="{9C2B50CD-EBAC-F325-C8D3-E0AE2C1B342A}"/>
                    </a:ext>
                  </a:extLst>
                </p:cNvPr>
                <p:cNvSpPr txBox="1"/>
                <p:nvPr/>
              </p:nvSpPr>
              <p:spPr>
                <a:xfrm>
                  <a:off x="7572653" y="4752563"/>
                  <a:ext cx="3505768" cy="230832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 marL="171450" indent="-171450">
                    <a:buFontTx/>
                    <a:buChar char="-"/>
                  </a:pP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유성우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, 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오로라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, 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성운 등 우주와 관련된 여러 현상들을 컨셉으로 설정합니다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</p:grpSp>
          <p:grpSp>
            <p:nvGrpSpPr>
              <p:cNvPr id="1056" name="그룹 1055">
                <a:extLst>
                  <a:ext uri="{FF2B5EF4-FFF2-40B4-BE49-F238E27FC236}">
                    <a16:creationId xmlns:a16="http://schemas.microsoft.com/office/drawing/2014/main" id="{27F9B8CB-E602-FB16-344B-E6484AE52A04}"/>
                  </a:ext>
                </a:extLst>
              </p:cNvPr>
              <p:cNvGrpSpPr/>
              <p:nvPr/>
            </p:nvGrpSpPr>
            <p:grpSpPr>
              <a:xfrm>
                <a:off x="7382153" y="2210696"/>
                <a:ext cx="3999235" cy="597698"/>
                <a:chOff x="7382153" y="2210696"/>
                <a:chExt cx="3999235" cy="597698"/>
              </a:xfrm>
            </p:grpSpPr>
            <p:sp>
              <p:nvSpPr>
                <p:cNvPr id="123" name="TextBox 122">
                  <a:extLst>
                    <a:ext uri="{FF2B5EF4-FFF2-40B4-BE49-F238E27FC236}">
                      <a16:creationId xmlns:a16="http://schemas.microsoft.com/office/drawing/2014/main" id="{7CFEC23C-E965-73AB-B866-FED60183837C}"/>
                    </a:ext>
                  </a:extLst>
                </p:cNvPr>
                <p:cNvSpPr txBox="1"/>
                <p:nvPr/>
              </p:nvSpPr>
              <p:spPr>
                <a:xfrm>
                  <a:off x="7382153" y="2210696"/>
                  <a:ext cx="1417055" cy="230832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(1) 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점성술의 요소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(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별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, 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태양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, 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달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)</a:t>
                  </a:r>
                </a:p>
              </p:txBody>
            </p:sp>
            <p:sp>
              <p:nvSpPr>
                <p:cNvPr id="124" name="TextBox 123">
                  <a:extLst>
                    <a:ext uri="{FF2B5EF4-FFF2-40B4-BE49-F238E27FC236}">
                      <a16:creationId xmlns:a16="http://schemas.microsoft.com/office/drawing/2014/main" id="{DAEC1E7C-4D66-CAC0-5DB4-6549A620CEA2}"/>
                    </a:ext>
                  </a:extLst>
                </p:cNvPr>
                <p:cNvSpPr txBox="1"/>
                <p:nvPr/>
              </p:nvSpPr>
              <p:spPr>
                <a:xfrm>
                  <a:off x="7572653" y="2439062"/>
                  <a:ext cx="3808735" cy="369332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rIns="0" rtlCol="0">
                  <a:spAutoFit/>
                </a:bodyPr>
                <a:lstStyle/>
                <a:p>
                  <a:pPr marL="171450" indent="-171450">
                    <a:buFontTx/>
                    <a:buChar char="-"/>
                  </a:pP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별들을 주변에 흩뿌리거나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, 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캐릭터 스스로 빛나는 별이 되어 별자리의 중심이 됩니다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  <a:endParaRPr lang="en-US" altLang="ko-KR" sz="3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  <a:p>
                  <a:pPr marL="171450" indent="-171450">
                    <a:buFontTx/>
                    <a:buChar char="-"/>
                  </a:pP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별자리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(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황도 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12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궁 등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), 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태양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/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달의 특성을 활용합니다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</p:grpSp>
          <p:grpSp>
            <p:nvGrpSpPr>
              <p:cNvPr id="116" name="그룹 115">
                <a:extLst>
                  <a:ext uri="{FF2B5EF4-FFF2-40B4-BE49-F238E27FC236}">
                    <a16:creationId xmlns:a16="http://schemas.microsoft.com/office/drawing/2014/main" id="{BF410315-8A10-53EF-8E37-AECFF71D2CEB}"/>
                  </a:ext>
                </a:extLst>
              </p:cNvPr>
              <p:cNvGrpSpPr/>
              <p:nvPr/>
            </p:nvGrpSpPr>
            <p:grpSpPr>
              <a:xfrm>
                <a:off x="7572653" y="5017479"/>
                <a:ext cx="3674325" cy="1581386"/>
                <a:chOff x="7038400" y="4697609"/>
                <a:chExt cx="3674325" cy="1581386"/>
              </a:xfrm>
            </p:grpSpPr>
            <p:grpSp>
              <p:nvGrpSpPr>
                <p:cNvPr id="117" name="그룹 116">
                  <a:extLst>
                    <a:ext uri="{FF2B5EF4-FFF2-40B4-BE49-F238E27FC236}">
                      <a16:creationId xmlns:a16="http://schemas.microsoft.com/office/drawing/2014/main" id="{4DD6D16B-B90E-70E9-1F96-57A49D71A2A1}"/>
                    </a:ext>
                  </a:extLst>
                </p:cNvPr>
                <p:cNvGrpSpPr/>
                <p:nvPr/>
              </p:nvGrpSpPr>
              <p:grpSpPr>
                <a:xfrm>
                  <a:off x="7038400" y="4697815"/>
                  <a:ext cx="1328401" cy="1581180"/>
                  <a:chOff x="7038400" y="4697815"/>
                  <a:chExt cx="1328401" cy="1581180"/>
                </a:xfrm>
              </p:grpSpPr>
              <p:pic>
                <p:nvPicPr>
                  <p:cNvPr id="121" name="그림 120" descr="하늘, 야외, 나무, 천체이(가) 표시된 사진&#10;&#10;자동 생성된 설명">
                    <a:extLst>
                      <a:ext uri="{FF2B5EF4-FFF2-40B4-BE49-F238E27FC236}">
                        <a16:creationId xmlns:a16="http://schemas.microsoft.com/office/drawing/2014/main" id="{D477F6A0-1CAE-2C6C-A0FF-C9CCA06BCCF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42271" b="20520"/>
                  <a:stretch/>
                </p:blipFill>
                <p:spPr>
                  <a:xfrm>
                    <a:off x="7038400" y="4697815"/>
                    <a:ext cx="1328401" cy="1357097"/>
                  </a:xfrm>
                  <a:prstGeom prst="rect">
                    <a:avLst/>
                  </a:prstGeom>
                  <a:ln w="3175">
                    <a:solidFill>
                      <a:srgbClr val="D4CFC5"/>
                    </a:solidFill>
                  </a:ln>
                </p:spPr>
              </p:pic>
              <p:sp>
                <p:nvSpPr>
                  <p:cNvPr id="122" name="TextBox 121">
                    <a:extLst>
                      <a:ext uri="{FF2B5EF4-FFF2-40B4-BE49-F238E27FC236}">
                        <a16:creationId xmlns:a16="http://schemas.microsoft.com/office/drawing/2014/main" id="{06723B42-64BB-5B93-3395-6074987968CD}"/>
                      </a:ext>
                    </a:extLst>
                  </p:cNvPr>
                  <p:cNvSpPr txBox="1"/>
                  <p:nvPr/>
                </p:nvSpPr>
                <p:spPr>
                  <a:xfrm>
                    <a:off x="7454911" y="6063551"/>
                    <a:ext cx="495379" cy="215444"/>
                  </a:xfrm>
                  <a:prstGeom prst="rect">
                    <a:avLst/>
                  </a:prstGeom>
                  <a:noFill/>
                </p:spPr>
                <p:txBody>
                  <a:bodyPr wrap="none" lIns="54000" rIns="54000" rtlCol="0">
                    <a:spAutoFit/>
                  </a:bodyPr>
                  <a:lstStyle/>
                  <a:p>
                    <a:pPr algn="ctr"/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[ 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유성우 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]</a:t>
                    </a:r>
                  </a:p>
                </p:txBody>
              </p:sp>
            </p:grpSp>
            <p:grpSp>
              <p:nvGrpSpPr>
                <p:cNvPr id="118" name="그룹 117">
                  <a:extLst>
                    <a:ext uri="{FF2B5EF4-FFF2-40B4-BE49-F238E27FC236}">
                      <a16:creationId xmlns:a16="http://schemas.microsoft.com/office/drawing/2014/main" id="{DA369B99-B0AA-4002-53EF-25C89FD59E64}"/>
                    </a:ext>
                  </a:extLst>
                </p:cNvPr>
                <p:cNvGrpSpPr/>
                <p:nvPr/>
              </p:nvGrpSpPr>
              <p:grpSpPr>
                <a:xfrm>
                  <a:off x="8630369" y="4697609"/>
                  <a:ext cx="2082356" cy="1581386"/>
                  <a:chOff x="8630369" y="4697609"/>
                  <a:chExt cx="2082356" cy="1581386"/>
                </a:xfrm>
              </p:grpSpPr>
              <p:pic>
                <p:nvPicPr>
                  <p:cNvPr id="119" name="그림 118" descr="오로라, 자연, 하늘, 그린이(가) 표시된 사진&#10;&#10;자동 생성된 설명">
                    <a:extLst>
                      <a:ext uri="{FF2B5EF4-FFF2-40B4-BE49-F238E27FC236}">
                        <a16:creationId xmlns:a16="http://schemas.microsoft.com/office/drawing/2014/main" id="{F8CE16AB-1189-A625-B40D-985339658D7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3772"/>
                  <a:stretch/>
                </p:blipFill>
                <p:spPr>
                  <a:xfrm>
                    <a:off x="8630369" y="4697609"/>
                    <a:ext cx="2082356" cy="1357200"/>
                  </a:xfrm>
                  <a:prstGeom prst="rect">
                    <a:avLst/>
                  </a:prstGeom>
                  <a:ln w="3175">
                    <a:solidFill>
                      <a:srgbClr val="D4CFC5"/>
                    </a:solidFill>
                  </a:ln>
                </p:spPr>
              </p:pic>
              <p:sp>
                <p:nvSpPr>
                  <p:cNvPr id="120" name="TextBox 119">
                    <a:extLst>
                      <a:ext uri="{FF2B5EF4-FFF2-40B4-BE49-F238E27FC236}">
                        <a16:creationId xmlns:a16="http://schemas.microsoft.com/office/drawing/2014/main" id="{3D3D49FE-B344-169D-5853-8C8A55865E6E}"/>
                      </a:ext>
                    </a:extLst>
                  </p:cNvPr>
                  <p:cNvSpPr txBox="1"/>
                  <p:nvPr/>
                </p:nvSpPr>
                <p:spPr>
                  <a:xfrm>
                    <a:off x="9423858" y="6063551"/>
                    <a:ext cx="495379" cy="215444"/>
                  </a:xfrm>
                  <a:prstGeom prst="rect">
                    <a:avLst/>
                  </a:prstGeom>
                  <a:noFill/>
                </p:spPr>
                <p:txBody>
                  <a:bodyPr wrap="none" lIns="54000" rIns="54000" rtlCol="0">
                    <a:spAutoFit/>
                  </a:bodyPr>
                  <a:lstStyle/>
                  <a:p>
                    <a:pPr algn="ctr"/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[ 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오로라 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]</a:t>
                    </a:r>
                  </a:p>
                </p:txBody>
              </p:sp>
            </p:grpSp>
          </p:grpSp>
        </p:grp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4C2C698D-A4E8-E715-6A94-9BC11FC977FB}"/>
                </a:ext>
              </a:extLst>
            </p:cNvPr>
            <p:cNvGrpSpPr/>
            <p:nvPr/>
          </p:nvGrpSpPr>
          <p:grpSpPr>
            <a:xfrm>
              <a:off x="6707982" y="1187971"/>
              <a:ext cx="4420149" cy="832667"/>
              <a:chOff x="6707982" y="1187971"/>
              <a:chExt cx="4420149" cy="832667"/>
            </a:xfrm>
          </p:grpSpPr>
          <p:grpSp>
            <p:nvGrpSpPr>
              <p:cNvPr id="13" name="그룹 12">
                <a:extLst>
                  <a:ext uri="{FF2B5EF4-FFF2-40B4-BE49-F238E27FC236}">
                    <a16:creationId xmlns:a16="http://schemas.microsoft.com/office/drawing/2014/main" id="{D4C870C0-4820-655D-B9BB-81B0EA0A43CD}"/>
                  </a:ext>
                </a:extLst>
              </p:cNvPr>
              <p:cNvGrpSpPr/>
              <p:nvPr/>
            </p:nvGrpSpPr>
            <p:grpSpPr>
              <a:xfrm>
                <a:off x="6707982" y="1425964"/>
                <a:ext cx="4420149" cy="594674"/>
                <a:chOff x="6707982" y="1425964"/>
                <a:chExt cx="4420149" cy="594674"/>
              </a:xfrm>
            </p:grpSpPr>
            <p:sp>
              <p:nvSpPr>
                <p:cNvPr id="97" name="직사각형 96">
                  <a:extLst>
                    <a:ext uri="{FF2B5EF4-FFF2-40B4-BE49-F238E27FC236}">
                      <a16:creationId xmlns:a16="http://schemas.microsoft.com/office/drawing/2014/main" id="{A4355020-6E6F-0455-75B6-59D567D5EE72}"/>
                    </a:ext>
                  </a:extLst>
                </p:cNvPr>
                <p:cNvSpPr/>
                <p:nvPr/>
              </p:nvSpPr>
              <p:spPr>
                <a:xfrm>
                  <a:off x="6707982" y="1425964"/>
                  <a:ext cx="4420149" cy="594674"/>
                </a:xfrm>
                <a:prstGeom prst="rect">
                  <a:avLst/>
                </a:prstGeom>
                <a:solidFill>
                  <a:srgbClr val="14181A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noFill/>
                  </a:endParaRPr>
                </a:p>
              </p:txBody>
            </p:sp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62D32414-DB28-8AFF-3E48-BA3E29D43AED}"/>
                    </a:ext>
                  </a:extLst>
                </p:cNvPr>
                <p:cNvSpPr txBox="1"/>
                <p:nvPr/>
              </p:nvSpPr>
              <p:spPr>
                <a:xfrm>
                  <a:off x="7019300" y="1519399"/>
                  <a:ext cx="3797513" cy="407804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 algn="ctr">
                    <a:spcAft>
                      <a:spcPts val="300"/>
                    </a:spcAft>
                  </a:pPr>
                  <a:r>
                    <a:rPr lang="ko-KR" altLang="en-US" sz="1000" dirty="0">
                      <a:solidFill>
                        <a:schemeClr val="bg1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우주의 신비로움</a:t>
                  </a: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이 느껴지는 스킬들과 화려한 이펙트를 가진 클래스입니다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  <a:p>
                  <a:pPr algn="ctr">
                    <a:spcAft>
                      <a:spcPts val="300"/>
                    </a:spcAft>
                  </a:pPr>
                  <a:r>
                    <a:rPr lang="en-US" altLang="ko-KR" sz="800" dirty="0">
                      <a:solidFill>
                        <a:srgbClr val="FBE8A5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* </a:t>
                  </a:r>
                  <a:r>
                    <a:rPr lang="ko-KR" altLang="en-US" sz="800" dirty="0">
                      <a:solidFill>
                        <a:srgbClr val="FBE8A5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그 중에서도 별과 별자리를 위주로 활용합니다</a:t>
                  </a:r>
                  <a:r>
                    <a:rPr lang="en-US" altLang="ko-KR" sz="800" dirty="0">
                      <a:solidFill>
                        <a:srgbClr val="FBE8A5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. </a:t>
                  </a:r>
                </a:p>
              </p:txBody>
            </p:sp>
          </p:grpSp>
          <p:grpSp>
            <p:nvGrpSpPr>
              <p:cNvPr id="2" name="그룹 1">
                <a:extLst>
                  <a:ext uri="{FF2B5EF4-FFF2-40B4-BE49-F238E27FC236}">
                    <a16:creationId xmlns:a16="http://schemas.microsoft.com/office/drawing/2014/main" id="{E5653339-7D63-2527-E5B7-52B67808CEAB}"/>
                  </a:ext>
                </a:extLst>
              </p:cNvPr>
              <p:cNvGrpSpPr/>
              <p:nvPr/>
            </p:nvGrpSpPr>
            <p:grpSpPr>
              <a:xfrm>
                <a:off x="6707982" y="1187971"/>
                <a:ext cx="1862425" cy="249276"/>
                <a:chOff x="6707982" y="1187971"/>
                <a:chExt cx="1862425" cy="249276"/>
              </a:xfrm>
            </p:grpSpPr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23EBCAE3-4067-E0A4-B720-5B3D8F56A23D}"/>
                    </a:ext>
                  </a:extLst>
                </p:cNvPr>
                <p:cNvSpPr txBox="1"/>
                <p:nvPr/>
              </p:nvSpPr>
              <p:spPr>
                <a:xfrm>
                  <a:off x="7330617" y="1187971"/>
                  <a:ext cx="1239790" cy="246221"/>
                </a:xfrm>
                <a:prstGeom prst="rect">
                  <a:avLst/>
                </a:prstGeom>
                <a:noFill/>
              </p:spPr>
              <p:txBody>
                <a:bodyPr wrap="none" lIns="144000" rIns="144000" rtlCol="0">
                  <a:spAutoFit/>
                </a:bodyPr>
                <a:lstStyle/>
                <a:p>
                  <a:r>
                    <a:rPr lang="ko-KR" altLang="en-US" sz="1000" dirty="0">
                      <a:solidFill>
                        <a:srgbClr val="EDEBE7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우주의 천체와 현상</a:t>
                  </a:r>
                  <a:endParaRPr lang="en-US" altLang="ko-KR" sz="1000" dirty="0">
                    <a:solidFill>
                      <a:srgbClr val="EDEBE7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cxnSp>
              <p:nvCxnSpPr>
                <p:cNvPr id="28" name="직선 연결선 27">
                  <a:extLst>
                    <a:ext uri="{FF2B5EF4-FFF2-40B4-BE49-F238E27FC236}">
                      <a16:creationId xmlns:a16="http://schemas.microsoft.com/office/drawing/2014/main" id="{48A9E3F2-B05F-D247-12AA-4D89FEDA236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019300" y="1437247"/>
                  <a:ext cx="1551107" cy="0"/>
                </a:xfrm>
                <a:prstGeom prst="line">
                  <a:avLst/>
                </a:prstGeom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" name="직사각형 21">
                  <a:extLst>
                    <a:ext uri="{FF2B5EF4-FFF2-40B4-BE49-F238E27FC236}">
                      <a16:creationId xmlns:a16="http://schemas.microsoft.com/office/drawing/2014/main" id="{4A183250-8B6E-E17D-A8BD-A608CE61AE47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6707982" y="1191026"/>
                  <a:ext cx="622635" cy="246221"/>
                </a:xfrm>
                <a:prstGeom prst="rect">
                  <a:avLst/>
                </a:prstGeom>
                <a:solidFill>
                  <a:srgbClr val="605550"/>
                </a:solidFill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144000" rIns="144000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rgbClr val="EDEBE7"/>
                      </a:solidFill>
                      <a:effectLst/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점성술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7075719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0A3AC8-AB82-0F04-21B1-DB150202EA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그림 36" descr="의류, 의상 디자인, 코스튬, 사람이(가) 표시된 사진&#10;&#10;자동 생성된 설명">
            <a:extLst>
              <a:ext uri="{FF2B5EF4-FFF2-40B4-BE49-F238E27FC236}">
                <a16:creationId xmlns:a16="http://schemas.microsoft.com/office/drawing/2014/main" id="{6DF7A7BB-1F33-C4D7-0316-E3C28A3598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423708" y="1090165"/>
            <a:ext cx="4412633" cy="5121023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B8787F44-671F-D55B-9BD3-0D4DC1B218C8}"/>
              </a:ext>
            </a:extLst>
          </p:cNvPr>
          <p:cNvSpPr txBox="1"/>
          <p:nvPr/>
        </p:nvSpPr>
        <p:spPr>
          <a:xfrm>
            <a:off x="207741" y="1794683"/>
            <a:ext cx="862416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기획 의도 및 컨셉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D2764D6-DA8D-BF08-8881-CFE1E3038512}"/>
              </a:ext>
            </a:extLst>
          </p:cNvPr>
          <p:cNvSpPr txBox="1"/>
          <p:nvPr/>
        </p:nvSpPr>
        <p:spPr>
          <a:xfrm>
            <a:off x="207741" y="2500071"/>
            <a:ext cx="577081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아이덴티티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cxnSp>
        <p:nvCxnSpPr>
          <p:cNvPr id="80" name="직선 연결선 79">
            <a:extLst>
              <a:ext uri="{FF2B5EF4-FFF2-40B4-BE49-F238E27FC236}">
                <a16:creationId xmlns:a16="http://schemas.microsoft.com/office/drawing/2014/main" id="{11C663AD-2F16-99B0-8694-D27D9D856D16}"/>
              </a:ext>
            </a:extLst>
          </p:cNvPr>
          <p:cNvCxnSpPr>
            <a:cxnSpLocks/>
          </p:cNvCxnSpPr>
          <p:nvPr/>
        </p:nvCxnSpPr>
        <p:spPr>
          <a:xfrm>
            <a:off x="0" y="1244109"/>
            <a:ext cx="1117597" cy="0"/>
          </a:xfrm>
          <a:prstGeom prst="line">
            <a:avLst/>
          </a:prstGeom>
          <a:ln w="6350">
            <a:solidFill>
              <a:srgbClr val="21222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5DB1DBF6-4F66-0D4D-2050-C671FCFB921E}"/>
              </a:ext>
            </a:extLst>
          </p:cNvPr>
          <p:cNvSpPr txBox="1"/>
          <p:nvPr/>
        </p:nvSpPr>
        <p:spPr>
          <a:xfrm>
            <a:off x="207742" y="2148534"/>
            <a:ext cx="278923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소개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F14D4A25-CC0F-C84F-893D-BB79C4E692F8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AD861D86-7440-CDED-2431-B2659495FA46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8976724C-BCD9-0F61-F668-37B31F05D275}"/>
                </a:ext>
              </a:extLst>
            </p:cNvPr>
            <p:cNvSpPr txBox="1"/>
            <p:nvPr/>
          </p:nvSpPr>
          <p:spPr>
            <a:xfrm>
              <a:off x="1637797" y="708257"/>
              <a:ext cx="312703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소개</a:t>
              </a:r>
            </a:p>
          </p:txBody>
        </p:sp>
      </p:grp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F7272CA-891D-5622-0EE1-51E333775FED}"/>
              </a:ext>
            </a:extLst>
          </p:cNvPr>
          <p:cNvCxnSpPr>
            <a:cxnSpLocks/>
          </p:cNvCxnSpPr>
          <p:nvPr/>
        </p:nvCxnSpPr>
        <p:spPr>
          <a:xfrm>
            <a:off x="8796543" y="5377012"/>
            <a:ext cx="0" cy="1265636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6F4D2">
                    <a:alpha val="20000"/>
                    <a:lumMod val="20000"/>
                  </a:srgbClr>
                </a:gs>
                <a:gs pos="0">
                  <a:srgbClr val="F6F4D2">
                    <a:alpha val="0"/>
                    <a:lumMod val="0"/>
                  </a:srgbClr>
                </a:gs>
                <a:gs pos="75000">
                  <a:srgbClr val="F6F4D2">
                    <a:alpha val="20000"/>
                    <a:lumMod val="20000"/>
                  </a:srgbClr>
                </a:gs>
                <a:gs pos="50000">
                  <a:srgbClr val="F6F4D2">
                    <a:alpha val="20000"/>
                    <a:lumMod val="30000"/>
                  </a:srgbClr>
                </a:gs>
                <a:gs pos="100000">
                  <a:srgbClr val="F6F4D2">
                    <a:alpha val="0"/>
                    <a:lumMod val="0"/>
                  </a:srgbClr>
                </a:gs>
              </a:gsLst>
              <a:lin ang="1620000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E946BC75-B683-1C8F-A3D0-CDD379E7590C}"/>
              </a:ext>
            </a:extLst>
          </p:cNvPr>
          <p:cNvGrpSpPr/>
          <p:nvPr/>
        </p:nvGrpSpPr>
        <p:grpSpPr>
          <a:xfrm>
            <a:off x="5840173" y="785026"/>
            <a:ext cx="5662526" cy="5857622"/>
            <a:chOff x="5840173" y="785026"/>
            <a:chExt cx="5662526" cy="5857622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698780A4-6008-7DD9-8ED5-6915F77B571C}"/>
                </a:ext>
              </a:extLst>
            </p:cNvPr>
            <p:cNvGrpSpPr/>
            <p:nvPr/>
          </p:nvGrpSpPr>
          <p:grpSpPr>
            <a:xfrm>
              <a:off x="5893071" y="5377012"/>
              <a:ext cx="5372384" cy="1265636"/>
              <a:chOff x="5949633" y="5377012"/>
              <a:chExt cx="5372384" cy="1265636"/>
            </a:xfrm>
          </p:grpSpPr>
          <p:grpSp>
            <p:nvGrpSpPr>
              <p:cNvPr id="66" name="그룹 65">
                <a:extLst>
                  <a:ext uri="{FF2B5EF4-FFF2-40B4-BE49-F238E27FC236}">
                    <a16:creationId xmlns:a16="http://schemas.microsoft.com/office/drawing/2014/main" id="{EECA17E3-3E13-CB38-59AD-A69F0F662D08}"/>
                  </a:ext>
                </a:extLst>
              </p:cNvPr>
              <p:cNvGrpSpPr/>
              <p:nvPr/>
            </p:nvGrpSpPr>
            <p:grpSpPr>
              <a:xfrm>
                <a:off x="5949633" y="5377012"/>
                <a:ext cx="5372384" cy="1265636"/>
                <a:chOff x="6118593" y="5377012"/>
                <a:chExt cx="5372384" cy="1265636"/>
              </a:xfrm>
            </p:grpSpPr>
            <p:sp>
              <p:nvSpPr>
                <p:cNvPr id="13" name="직사각형 12">
                  <a:extLst>
                    <a:ext uri="{FF2B5EF4-FFF2-40B4-BE49-F238E27FC236}">
                      <a16:creationId xmlns:a16="http://schemas.microsoft.com/office/drawing/2014/main" id="{74160F1E-0937-AF85-DA30-F5DF0EC5E444}"/>
                    </a:ext>
                  </a:extLst>
                </p:cNvPr>
                <p:cNvSpPr/>
                <p:nvPr/>
              </p:nvSpPr>
              <p:spPr>
                <a:xfrm>
                  <a:off x="6118593" y="5377012"/>
                  <a:ext cx="5372384" cy="1265636"/>
                </a:xfrm>
                <a:prstGeom prst="rect">
                  <a:avLst/>
                </a:prstGeom>
                <a:solidFill>
                  <a:srgbClr val="14181A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grpSp>
              <p:nvGrpSpPr>
                <p:cNvPr id="26" name="그룹 25">
                  <a:extLst>
                    <a:ext uri="{FF2B5EF4-FFF2-40B4-BE49-F238E27FC236}">
                      <a16:creationId xmlns:a16="http://schemas.microsoft.com/office/drawing/2014/main" id="{1144B728-1246-D602-3E09-431C5699214F}"/>
                    </a:ext>
                  </a:extLst>
                </p:cNvPr>
                <p:cNvGrpSpPr/>
                <p:nvPr/>
              </p:nvGrpSpPr>
              <p:grpSpPr>
                <a:xfrm>
                  <a:off x="6222005" y="5429388"/>
                  <a:ext cx="2563252" cy="1115451"/>
                  <a:chOff x="6062211" y="5426622"/>
                  <a:chExt cx="2563252" cy="1115451"/>
                </a:xfrm>
              </p:grpSpPr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0F411B64-BC12-5872-20A2-AE0BEE40C30B}"/>
                      </a:ext>
                    </a:extLst>
                  </p:cNvPr>
                  <p:cNvSpPr txBox="1"/>
                  <p:nvPr/>
                </p:nvSpPr>
                <p:spPr>
                  <a:xfrm>
                    <a:off x="6121572" y="5642660"/>
                    <a:ext cx="2503891" cy="899413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pPr marL="171450" indent="-171450">
                      <a:lnSpc>
                        <a:spcPct val="150000"/>
                      </a:lnSpc>
                      <a:buFontTx/>
                      <a:buChar char="-"/>
                    </a:pPr>
                    <a:r>
                      <a:rPr lang="ko-KR" altLang="en-US" sz="900" b="0" kern="1200" dirty="0" err="1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아스트랄</a:t>
                    </a:r>
                    <a:r>
                      <a:rPr lang="ko-KR" altLang="en-US" sz="900" b="0" kern="12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 게이지 회복량 증가 </a:t>
                    </a:r>
                    <a:r>
                      <a:rPr lang="en-US" altLang="ko-KR" sz="900" b="0" kern="12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: </a:t>
                    </a:r>
                    <a:r>
                      <a:rPr lang="en-US" altLang="ko-KR" sz="900" b="0" kern="1200" dirty="0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0.xx</a:t>
                    </a:r>
                  </a:p>
                  <a:p>
                    <a:pPr marL="171450" indent="-171450">
                      <a:lnSpc>
                        <a:spcPct val="150000"/>
                      </a:lnSpc>
                      <a:buFontTx/>
                      <a:buChar char="-"/>
                    </a:pPr>
                    <a:r>
                      <a:rPr lang="ko-KR" altLang="en-US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기록 모드 진입 시 </a:t>
                    </a:r>
                    <a:r>
                      <a:rPr lang="ko-KR" altLang="en-US" sz="900" b="0" kern="12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별자리 스킬의 피해량 증가 </a:t>
                    </a:r>
                    <a:r>
                      <a:rPr lang="en-US" altLang="ko-KR" sz="900" b="0" kern="12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:</a:t>
                    </a:r>
                    <a:r>
                      <a:rPr lang="ko-KR" altLang="en-US" sz="900" b="0" kern="12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 </a:t>
                    </a:r>
                    <a:r>
                      <a:rPr lang="en-US" altLang="ko-KR" sz="900" b="0" kern="1200" dirty="0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0.xx</a:t>
                    </a:r>
                  </a:p>
                  <a:p>
                    <a:pPr marL="171450" indent="-171450">
                      <a:lnSpc>
                        <a:spcPct val="150000"/>
                      </a:lnSpc>
                      <a:buFontTx/>
                      <a:buChar char="-"/>
                    </a:pPr>
                    <a:r>
                      <a:rPr lang="ko-KR" altLang="en-US" sz="900" b="0" kern="12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클러스터 스킬의 피해량 증가 </a:t>
                    </a:r>
                    <a:r>
                      <a:rPr lang="en-US" altLang="ko-KR" sz="900" b="0" kern="12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: </a:t>
                    </a:r>
                    <a:r>
                      <a:rPr lang="en-US" altLang="ko-KR" sz="900" b="0" kern="1200" dirty="0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0.xx</a:t>
                    </a:r>
                  </a:p>
                  <a:p>
                    <a:pPr marL="171450" indent="-171450">
                      <a:lnSpc>
                        <a:spcPct val="150000"/>
                      </a:lnSpc>
                      <a:buFontTx/>
                      <a:buChar char="-"/>
                    </a:pPr>
                    <a:r>
                      <a:rPr lang="ko-KR" altLang="en-US" sz="900" b="0" kern="12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각성 스킬의 피해량 증가 </a:t>
                    </a:r>
                    <a:r>
                      <a:rPr lang="en-US" altLang="ko-KR" sz="900" b="0" kern="12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:</a:t>
                    </a:r>
                    <a:r>
                      <a:rPr lang="ko-KR" altLang="en-US" sz="900" b="0" kern="12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 </a:t>
                    </a:r>
                    <a:r>
                      <a:rPr lang="en-US" altLang="ko-KR" sz="900" b="0" kern="1200" dirty="0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0.1527</a:t>
                    </a:r>
                    <a:endParaRPr lang="en-US" altLang="ko-KR" sz="900" b="0" kern="12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F1B0FCD9-27D1-AA69-7FB0-D1EA72D3C4BE}"/>
                      </a:ext>
                    </a:extLst>
                  </p:cNvPr>
                  <p:cNvSpPr txBox="1"/>
                  <p:nvPr/>
                </p:nvSpPr>
                <p:spPr>
                  <a:xfrm>
                    <a:off x="6062211" y="5426622"/>
                    <a:ext cx="472886" cy="246221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r>
                      <a:rPr lang="ko-KR" altLang="en-US" sz="1000" dirty="0">
                        <a:solidFill>
                          <a:srgbClr val="D1AB84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rPr>
                      <a:t>특화 계수</a:t>
                    </a:r>
                  </a:p>
                </p:txBody>
              </p:sp>
            </p:grpSp>
          </p:grpSp>
          <p:grpSp>
            <p:nvGrpSpPr>
              <p:cNvPr id="25" name="그룹 24">
                <a:extLst>
                  <a:ext uri="{FF2B5EF4-FFF2-40B4-BE49-F238E27FC236}">
                    <a16:creationId xmlns:a16="http://schemas.microsoft.com/office/drawing/2014/main" id="{758EF270-A851-5753-25EC-53F1AB75EEFA}"/>
                  </a:ext>
                </a:extLst>
              </p:cNvPr>
              <p:cNvGrpSpPr/>
              <p:nvPr/>
            </p:nvGrpSpPr>
            <p:grpSpPr>
              <a:xfrm>
                <a:off x="9169831" y="5429388"/>
                <a:ext cx="1966134" cy="907702"/>
                <a:chOff x="9713973" y="5426622"/>
                <a:chExt cx="1966134" cy="907702"/>
              </a:xfrm>
            </p:grpSpPr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787AAB68-2984-71C8-30CE-FDCCF73FE22B}"/>
                    </a:ext>
                  </a:extLst>
                </p:cNvPr>
                <p:cNvSpPr txBox="1"/>
                <p:nvPr/>
              </p:nvSpPr>
              <p:spPr>
                <a:xfrm>
                  <a:off x="9767724" y="5642660"/>
                  <a:ext cx="1912383" cy="691664"/>
                </a:xfrm>
                <a:prstGeom prst="rect">
                  <a:avLst/>
                </a:prstGeom>
                <a:noFill/>
              </p:spPr>
              <p:txBody>
                <a:bodyPr wrap="none" lIns="0" rIns="0" rtlCol="0" anchor="t">
                  <a:spAutoFit/>
                </a:bodyPr>
                <a:lstStyle/>
                <a:p>
                  <a:pPr marL="171450" indent="-171450">
                    <a:lnSpc>
                      <a:spcPct val="150000"/>
                    </a:lnSpc>
                    <a:buFontTx/>
                    <a:buChar char="-"/>
                  </a:pP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공격력이 지능의 영향을 받습니다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  <a:p>
                  <a:pPr marL="171450" indent="-171450">
                    <a:lnSpc>
                      <a:spcPct val="150000"/>
                    </a:lnSpc>
                    <a:buFontTx/>
                    <a:buChar char="-"/>
                  </a:pPr>
                  <a:r>
                    <a:rPr lang="ko-KR" altLang="en-US" sz="900" kern="12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체력 </a:t>
                  </a:r>
                  <a:r>
                    <a:rPr lang="en-US" altLang="ko-KR" sz="900" kern="1200" dirty="0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1</a:t>
                  </a:r>
                  <a:r>
                    <a:rPr lang="ko-KR" altLang="en-US" sz="900" kern="12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당 최대 생명력이 </a:t>
                  </a:r>
                  <a:r>
                    <a:rPr lang="en-US" altLang="ko-KR" sz="900" kern="1200" dirty="0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2.1</a:t>
                  </a:r>
                  <a:r>
                    <a:rPr lang="ko-KR" altLang="en-US" sz="900" kern="12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증가합니다</a:t>
                  </a:r>
                  <a:r>
                    <a:rPr lang="en-US" altLang="ko-KR" sz="900" kern="12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  <a:p>
                  <a:pPr marL="171450" indent="-171450">
                    <a:lnSpc>
                      <a:spcPct val="150000"/>
                    </a:lnSpc>
                    <a:buFontTx/>
                    <a:buChar char="-"/>
                  </a:pPr>
                  <a:r>
                    <a:rPr lang="ko-KR" altLang="en-US" sz="900" kern="12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방어력이 </a:t>
                  </a:r>
                  <a:r>
                    <a:rPr lang="en-US" altLang="ko-KR" sz="900" kern="1200" dirty="0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100%</a:t>
                  </a:r>
                  <a:r>
                    <a:rPr lang="en-US" altLang="ko-KR" sz="900" kern="12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r>
                    <a:rPr lang="ko-KR" altLang="en-US" sz="900" kern="12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적용됩니다</a:t>
                  </a:r>
                  <a:r>
                    <a:rPr lang="en-US" altLang="ko-KR" sz="900" kern="12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7DE01E0F-749F-4506-B34E-05176428DBCC}"/>
                    </a:ext>
                  </a:extLst>
                </p:cNvPr>
                <p:cNvSpPr txBox="1"/>
                <p:nvPr/>
              </p:nvSpPr>
              <p:spPr>
                <a:xfrm>
                  <a:off x="9713973" y="5426622"/>
                  <a:ext cx="221214" cy="246221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r>
                    <a:rPr lang="ko-KR" altLang="en-US" sz="1000" dirty="0">
                      <a:solidFill>
                        <a:srgbClr val="D1AB84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스탯</a:t>
                  </a:r>
                </a:p>
              </p:txBody>
            </p:sp>
          </p:grpSp>
        </p:grpSp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02CA3D3F-B9AC-1459-6A91-25EF8361CFF4}"/>
                </a:ext>
              </a:extLst>
            </p:cNvPr>
            <p:cNvGrpSpPr/>
            <p:nvPr/>
          </p:nvGrpSpPr>
          <p:grpSpPr>
            <a:xfrm>
              <a:off x="5840173" y="785026"/>
              <a:ext cx="5662526" cy="4287135"/>
              <a:chOff x="5840173" y="785026"/>
              <a:chExt cx="5662526" cy="4287135"/>
            </a:xfrm>
          </p:grpSpPr>
          <p:grpSp>
            <p:nvGrpSpPr>
              <p:cNvPr id="43" name="그룹 42">
                <a:extLst>
                  <a:ext uri="{FF2B5EF4-FFF2-40B4-BE49-F238E27FC236}">
                    <a16:creationId xmlns:a16="http://schemas.microsoft.com/office/drawing/2014/main" id="{FF06FD19-4D5E-3B4F-BC65-13C4EADFFE3C}"/>
                  </a:ext>
                </a:extLst>
              </p:cNvPr>
              <p:cNvGrpSpPr/>
              <p:nvPr/>
            </p:nvGrpSpPr>
            <p:grpSpPr>
              <a:xfrm>
                <a:off x="5840173" y="785026"/>
                <a:ext cx="5425282" cy="913121"/>
                <a:chOff x="5840173" y="785026"/>
                <a:chExt cx="5425282" cy="913121"/>
              </a:xfrm>
            </p:grpSpPr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FFD83FED-D642-B53A-16D1-461D0D8AA8B5}"/>
                    </a:ext>
                  </a:extLst>
                </p:cNvPr>
                <p:cNvSpPr txBox="1"/>
                <p:nvPr/>
              </p:nvSpPr>
              <p:spPr>
                <a:xfrm>
                  <a:off x="5840173" y="785026"/>
                  <a:ext cx="5317481" cy="369332"/>
                </a:xfrm>
                <a:prstGeom prst="rect">
                  <a:avLst/>
                </a:prstGeom>
                <a:noFill/>
              </p:spPr>
              <p:txBody>
                <a:bodyPr wrap="none" lIns="0" rIns="0" rtlCol="0" anchor="ctr" anchorCtr="0">
                  <a:spAutoFit/>
                </a:bodyPr>
                <a:lstStyle/>
                <a:p>
                  <a:r>
                    <a:rPr lang="en-US" altLang="ko-KR" dirty="0">
                      <a:solidFill>
                        <a:srgbClr val="D4CFC5"/>
                      </a:solidFill>
                      <a:effectLst/>
                      <a:latin typeface="나눔명조 ExtraBold" panose="02020603020101020101" pitchFamily="18" charset="-127"/>
                      <a:ea typeface="나눔명조 ExtraBold" panose="02020603020101020101" pitchFamily="18" charset="-127"/>
                    </a:rPr>
                    <a:t>“</a:t>
                  </a:r>
                  <a:r>
                    <a:rPr lang="ko-KR" altLang="en-US" dirty="0">
                      <a:solidFill>
                        <a:srgbClr val="D4CFC5"/>
                      </a:solidFill>
                      <a:effectLst/>
                      <a:latin typeface="나눔명조 ExtraBold" panose="02020603020101020101" pitchFamily="18" charset="-127"/>
                      <a:ea typeface="나눔명조 ExtraBold" panose="02020603020101020101" pitchFamily="18" charset="-127"/>
                    </a:rPr>
                    <a:t>우리는 더욱 발전할 것입니다</a:t>
                  </a:r>
                  <a:r>
                    <a:rPr lang="en-US" altLang="ko-KR" dirty="0">
                      <a:solidFill>
                        <a:srgbClr val="D4CFC5"/>
                      </a:solidFill>
                      <a:effectLst/>
                      <a:latin typeface="나눔명조 ExtraBold" panose="02020603020101020101" pitchFamily="18" charset="-127"/>
                      <a:ea typeface="나눔명조 ExtraBold" panose="02020603020101020101" pitchFamily="18" charset="-127"/>
                    </a:rPr>
                    <a:t>. </a:t>
                  </a:r>
                  <a:r>
                    <a:rPr lang="ko-KR" altLang="en-US" dirty="0">
                      <a:solidFill>
                        <a:srgbClr val="D4CFC5"/>
                      </a:solidFill>
                      <a:effectLst/>
                      <a:latin typeface="나눔명조 ExtraBold" panose="02020603020101020101" pitchFamily="18" charset="-127"/>
                      <a:ea typeface="나눔명조 ExtraBold" panose="02020603020101020101" pitchFamily="18" charset="-127"/>
                    </a:rPr>
                    <a:t>우주의 진리를 통해</a:t>
                  </a:r>
                  <a:r>
                    <a:rPr lang="en-US" altLang="ko-KR" dirty="0">
                      <a:solidFill>
                        <a:srgbClr val="D4CFC5"/>
                      </a:solidFill>
                      <a:effectLst/>
                      <a:latin typeface="나눔명조 ExtraBold" panose="02020603020101020101" pitchFamily="18" charset="-127"/>
                      <a:ea typeface="나눔명조 ExtraBold" panose="02020603020101020101" pitchFamily="18" charset="-127"/>
                    </a:rPr>
                    <a:t>.”</a:t>
                  </a:r>
                  <a:endParaRPr lang="ko-KR" altLang="en-US" dirty="0">
                    <a:solidFill>
                      <a:srgbClr val="D4CFC5"/>
                    </a:solidFill>
                    <a:effectLst/>
                    <a:latin typeface="나눔명조 ExtraBold" panose="02020603020101020101" pitchFamily="18" charset="-127"/>
                    <a:ea typeface="나눔명조 ExtraBold" panose="02020603020101020101" pitchFamily="18" charset="-127"/>
                  </a:endParaRPr>
                </a:p>
              </p:txBody>
            </p:sp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5211FE7E-012D-0AE3-4532-5E3F77625163}"/>
                    </a:ext>
                  </a:extLst>
                </p:cNvPr>
                <p:cNvSpPr txBox="1"/>
                <p:nvPr/>
              </p:nvSpPr>
              <p:spPr>
                <a:xfrm>
                  <a:off x="5946691" y="1170759"/>
                  <a:ext cx="5318764" cy="527388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아스트로맨서는 연금술과 점성술을 사용하는 클래스입니다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  <a:p>
                  <a:pPr>
                    <a:lnSpc>
                      <a:spcPct val="150000"/>
                    </a:lnSpc>
                  </a:pP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연금술로 마법진을 그려 우주의 현상들을 재현하거나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, </a:t>
                  </a: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별자리가 가진 신비로운 힘으로 강력한 피해를 줍니다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</p:grpSp>
          <p:grpSp>
            <p:nvGrpSpPr>
              <p:cNvPr id="59" name="그룹 58">
                <a:extLst>
                  <a:ext uri="{FF2B5EF4-FFF2-40B4-BE49-F238E27FC236}">
                    <a16:creationId xmlns:a16="http://schemas.microsoft.com/office/drawing/2014/main" id="{9C5C8C75-EA3C-73EB-B13D-E93970F985F8}"/>
                  </a:ext>
                </a:extLst>
              </p:cNvPr>
              <p:cNvGrpSpPr/>
              <p:nvPr/>
            </p:nvGrpSpPr>
            <p:grpSpPr>
              <a:xfrm>
                <a:off x="5946691" y="1876013"/>
                <a:ext cx="5556008" cy="3196148"/>
                <a:chOff x="5946691" y="1876013"/>
                <a:chExt cx="5556008" cy="3196148"/>
              </a:xfrm>
            </p:grpSpPr>
            <p:grpSp>
              <p:nvGrpSpPr>
                <p:cNvPr id="44" name="그룹 43">
                  <a:extLst>
                    <a:ext uri="{FF2B5EF4-FFF2-40B4-BE49-F238E27FC236}">
                      <a16:creationId xmlns:a16="http://schemas.microsoft.com/office/drawing/2014/main" id="{C36DE271-26A0-F64B-8C2D-2FFB855A1CB1}"/>
                    </a:ext>
                  </a:extLst>
                </p:cNvPr>
                <p:cNvGrpSpPr/>
                <p:nvPr/>
              </p:nvGrpSpPr>
              <p:grpSpPr>
                <a:xfrm>
                  <a:off x="5946691" y="1876013"/>
                  <a:ext cx="5556008" cy="1379440"/>
                  <a:chOff x="5946691" y="1876013"/>
                  <a:chExt cx="5556008" cy="1379440"/>
                </a:xfrm>
              </p:grpSpPr>
              <p:sp>
                <p:nvSpPr>
                  <p:cNvPr id="5" name="TextBox 4">
                    <a:extLst>
                      <a:ext uri="{FF2B5EF4-FFF2-40B4-BE49-F238E27FC236}">
                        <a16:creationId xmlns:a16="http://schemas.microsoft.com/office/drawing/2014/main" id="{FBC62ACD-721C-4C18-6CE7-A4D98A1430CF}"/>
                      </a:ext>
                    </a:extLst>
                  </p:cNvPr>
                  <p:cNvSpPr txBox="1"/>
                  <p:nvPr/>
                </p:nvSpPr>
                <p:spPr>
                  <a:xfrm>
                    <a:off x="5946691" y="1876013"/>
                    <a:ext cx="1378904" cy="400110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 anchor="ctr" anchorCtr="0">
                    <a:spAutoFit/>
                  </a:bodyPr>
                  <a:lstStyle/>
                  <a:p>
                    <a:r>
                      <a:rPr lang="en-US" altLang="ko-KR" sz="2000" b="1" spc="100" dirty="0">
                        <a:solidFill>
                          <a:srgbClr val="D1AB84"/>
                        </a:solidFill>
                        <a:latin typeface="Cinzel" panose="00000500000000000000" pitchFamily="50" charset="0"/>
                        <a:ea typeface="나눔명조 ExtraBold" panose="02020603020101020101" pitchFamily="18" charset="-127"/>
                      </a:rPr>
                      <a:t>IDENTITY</a:t>
                    </a:r>
                    <a:endParaRPr lang="ko-KR" altLang="en-US" sz="2000" b="1" spc="100" dirty="0">
                      <a:solidFill>
                        <a:srgbClr val="D1AB84"/>
                      </a:solidFill>
                      <a:latin typeface="Cinzel" panose="00000500000000000000" pitchFamily="50" charset="0"/>
                      <a:ea typeface="나눔명조 ExtraBold" panose="02020603020101020101" pitchFamily="18" charset="-127"/>
                    </a:endParaRPr>
                  </a:p>
                </p:txBody>
              </p:sp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C9C63FD8-A012-C9A7-9481-2E5564132729}"/>
                      </a:ext>
                    </a:extLst>
                  </p:cNvPr>
                  <p:cNvSpPr txBox="1"/>
                  <p:nvPr/>
                </p:nvSpPr>
                <p:spPr>
                  <a:xfrm>
                    <a:off x="5946691" y="2266400"/>
                    <a:ext cx="5556008" cy="989053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pPr>
                      <a:lnSpc>
                        <a:spcPct val="150000"/>
                      </a:lnSpc>
                    </a:pPr>
                    <a:r>
                      <a:rPr lang="ko-KR" altLang="en-US" sz="1000" dirty="0" err="1">
                        <a:solidFill>
                          <a:srgbClr val="D1AB84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아스트랄</a:t>
                    </a:r>
                    <a:r>
                      <a:rPr lang="ko-KR" altLang="en-US" sz="1000" dirty="0">
                        <a:solidFill>
                          <a:srgbClr val="D1AB84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 레코드 </a:t>
                    </a:r>
                    <a:r>
                      <a:rPr lang="ko-KR" altLang="en-US" sz="10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아스트로맨서는 사용한 스킬을 기록할 수 있습니다</a:t>
                    </a:r>
                    <a:r>
                      <a:rPr lang="en-US" altLang="ko-KR" sz="10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.</a:t>
                    </a:r>
                  </a:p>
                  <a:p>
                    <a:pPr>
                      <a:lnSpc>
                        <a:spcPct val="150000"/>
                      </a:lnSpc>
                    </a:pPr>
                    <a:r>
                      <a:rPr lang="ko-KR" altLang="en-US" sz="10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기록한 스킬의 양상에 따라 다른 버프 효과를 얻을 수 있고</a:t>
                    </a:r>
                    <a:r>
                      <a:rPr lang="en-US" altLang="ko-KR" sz="10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, </a:t>
                    </a:r>
                    <a:r>
                      <a:rPr lang="ko-KR" altLang="en-US" sz="10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기록된 두 스킬의 양상이 일치한다면 클러스터 스킬을 </a:t>
                    </a:r>
                    <a:endPara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  <a:p>
                    <a:pPr>
                      <a:lnSpc>
                        <a:spcPct val="150000"/>
                      </a:lnSpc>
                    </a:pPr>
                    <a:r>
                      <a:rPr lang="ko-KR" altLang="en-US" sz="10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사용할 수 있습니다</a:t>
                    </a:r>
                    <a:r>
                      <a:rPr lang="en-US" altLang="ko-KR" sz="10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.</a:t>
                    </a:r>
                  </a:p>
                  <a:p>
                    <a:pPr>
                      <a:lnSpc>
                        <a:spcPct val="150000"/>
                      </a:lnSpc>
                    </a:pPr>
                    <a:r>
                      <a:rPr lang="ko-KR" altLang="en-US" sz="10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상황에 맞는 버프 효과들과 클러스터 스킬을 활용해 전략적인 전투를 할 수 있습니다</a:t>
                    </a:r>
                    <a:r>
                      <a:rPr lang="en-US" altLang="ko-KR" sz="10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.</a:t>
                    </a:r>
                  </a:p>
                </p:txBody>
              </p:sp>
            </p:grpSp>
            <p:grpSp>
              <p:nvGrpSpPr>
                <p:cNvPr id="58" name="그룹 57">
                  <a:extLst>
                    <a:ext uri="{FF2B5EF4-FFF2-40B4-BE49-F238E27FC236}">
                      <a16:creationId xmlns:a16="http://schemas.microsoft.com/office/drawing/2014/main" id="{4F81ED12-EB86-5CC8-7F2F-E505C358E8B7}"/>
                    </a:ext>
                  </a:extLst>
                </p:cNvPr>
                <p:cNvGrpSpPr/>
                <p:nvPr/>
              </p:nvGrpSpPr>
              <p:grpSpPr>
                <a:xfrm>
                  <a:off x="6096000" y="3362140"/>
                  <a:ext cx="4830821" cy="1710021"/>
                  <a:chOff x="6096000" y="3362140"/>
                  <a:chExt cx="4830821" cy="1710021"/>
                </a:xfrm>
              </p:grpSpPr>
              <p:grpSp>
                <p:nvGrpSpPr>
                  <p:cNvPr id="10" name="그룹 9">
                    <a:extLst>
                      <a:ext uri="{FF2B5EF4-FFF2-40B4-BE49-F238E27FC236}">
                        <a16:creationId xmlns:a16="http://schemas.microsoft.com/office/drawing/2014/main" id="{CA789162-C5E5-D542-DE07-2759D9355CDB}"/>
                      </a:ext>
                    </a:extLst>
                  </p:cNvPr>
                  <p:cNvGrpSpPr/>
                  <p:nvPr/>
                </p:nvGrpSpPr>
                <p:grpSpPr>
                  <a:xfrm>
                    <a:off x="9479422" y="3362140"/>
                    <a:ext cx="1447399" cy="1710021"/>
                    <a:chOff x="9271706" y="4825279"/>
                    <a:chExt cx="1447399" cy="1710021"/>
                  </a:xfrm>
                </p:grpSpPr>
                <p:sp>
                  <p:nvSpPr>
                    <p:cNvPr id="11" name="TextBox 10">
                      <a:extLst>
                        <a:ext uri="{FF2B5EF4-FFF2-40B4-BE49-F238E27FC236}">
                          <a16:creationId xmlns:a16="http://schemas.microsoft.com/office/drawing/2014/main" id="{6126AB3F-72CD-F4C0-EAAC-86CA769B30E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447018" y="6289079"/>
                      <a:ext cx="1096775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ko-KR" altLang="en-US" sz="1000" dirty="0">
                          <a:solidFill>
                            <a:srgbClr val="D1AB84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대표 무기 </a:t>
                      </a:r>
                      <a:r>
                        <a:rPr lang="en-US" altLang="ko-KR" sz="1000" dirty="0">
                          <a:solidFill>
                            <a:srgbClr val="D1AB84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| </a:t>
                      </a:r>
                      <a:r>
                        <a:rPr lang="ko-KR" altLang="en-US" sz="1000" dirty="0">
                          <a:solidFill>
                            <a:srgbClr val="D1AB84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태블릿</a:t>
                      </a:r>
                    </a:p>
                  </p:txBody>
                </p:sp>
                <p:pic>
                  <p:nvPicPr>
                    <p:cNvPr id="12" name="그림 11" descr="장치, 시계, 나침반, 측정기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8E420D19-0365-710B-A3CF-0C5E6835CEE2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271706" y="4825279"/>
                      <a:ext cx="1447399" cy="1447399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57" name="그룹 56">
                    <a:extLst>
                      <a:ext uri="{FF2B5EF4-FFF2-40B4-BE49-F238E27FC236}">
                        <a16:creationId xmlns:a16="http://schemas.microsoft.com/office/drawing/2014/main" id="{406468B6-D480-A403-A4F7-721B483055F6}"/>
                      </a:ext>
                    </a:extLst>
                  </p:cNvPr>
                  <p:cNvGrpSpPr/>
                  <p:nvPr/>
                </p:nvGrpSpPr>
                <p:grpSpPr>
                  <a:xfrm>
                    <a:off x="6096000" y="3487299"/>
                    <a:ext cx="2160790" cy="1584862"/>
                    <a:chOff x="6096000" y="3487299"/>
                    <a:chExt cx="2160790" cy="1584862"/>
                  </a:xfrm>
                </p:grpSpPr>
                <p:sp>
                  <p:nvSpPr>
                    <p:cNvPr id="9" name="TextBox 8">
                      <a:extLst>
                        <a:ext uri="{FF2B5EF4-FFF2-40B4-BE49-F238E27FC236}">
                          <a16:creationId xmlns:a16="http://schemas.microsoft.com/office/drawing/2014/main" id="{DCC51AC2-8613-5AD7-C6C9-B22A63115D8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335460" y="4825940"/>
                      <a:ext cx="1681871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ko-KR" altLang="en-US" sz="1000" dirty="0">
                          <a:solidFill>
                            <a:srgbClr val="D1AB84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아이덴티티 </a:t>
                      </a:r>
                      <a:r>
                        <a:rPr lang="en-US" altLang="ko-KR" sz="1000" dirty="0">
                          <a:solidFill>
                            <a:srgbClr val="D1AB84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| </a:t>
                      </a:r>
                      <a:r>
                        <a:rPr lang="ko-KR" altLang="en-US" sz="1000" dirty="0" err="1">
                          <a:solidFill>
                            <a:srgbClr val="D1AB84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아스트랄</a:t>
                      </a:r>
                      <a:r>
                        <a:rPr lang="en-US" altLang="ko-KR" sz="1000" dirty="0">
                          <a:solidFill>
                            <a:srgbClr val="D1AB84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1000" dirty="0">
                          <a:solidFill>
                            <a:srgbClr val="D1AB84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레코드</a:t>
                      </a:r>
                    </a:p>
                  </p:txBody>
                </p:sp>
                <p:grpSp>
                  <p:nvGrpSpPr>
                    <p:cNvPr id="49" name="그룹 48">
                      <a:extLst>
                        <a:ext uri="{FF2B5EF4-FFF2-40B4-BE49-F238E27FC236}">
                          <a16:creationId xmlns:a16="http://schemas.microsoft.com/office/drawing/2014/main" id="{A7897EF8-1390-31AD-A650-80B1815210B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096000" y="3487299"/>
                      <a:ext cx="982354" cy="1224501"/>
                      <a:chOff x="6219996" y="3587196"/>
                      <a:chExt cx="982354" cy="1224501"/>
                    </a:xfrm>
                  </p:grpSpPr>
                  <p:grpSp>
                    <p:nvGrpSpPr>
                      <p:cNvPr id="18" name="그룹 17">
                        <a:extLst>
                          <a:ext uri="{FF2B5EF4-FFF2-40B4-BE49-F238E27FC236}">
                            <a16:creationId xmlns:a16="http://schemas.microsoft.com/office/drawing/2014/main" id="{5D4BE618-24CD-ADCF-2FBD-58AD6F8E3496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19996" y="3788100"/>
                        <a:ext cx="982354" cy="1023597"/>
                        <a:chOff x="7643769" y="832165"/>
                        <a:chExt cx="982354" cy="1023597"/>
                      </a:xfrm>
                    </p:grpSpPr>
                    <p:grpSp>
                      <p:nvGrpSpPr>
                        <p:cNvPr id="27" name="그룹 26">
                          <a:extLst>
                            <a:ext uri="{FF2B5EF4-FFF2-40B4-BE49-F238E27FC236}">
                              <a16:creationId xmlns:a16="http://schemas.microsoft.com/office/drawing/2014/main" id="{3CEAC6C5-4256-FFF2-390F-FBBE6D7F393B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7725807" y="941967"/>
                          <a:ext cx="818278" cy="803993"/>
                          <a:chOff x="7206432" y="947480"/>
                          <a:chExt cx="818278" cy="803993"/>
                        </a:xfrm>
                      </p:grpSpPr>
                      <p:pic>
                        <p:nvPicPr>
                          <p:cNvPr id="33" name="Picture 2">
                            <a:extLst>
                              <a:ext uri="{FF2B5EF4-FFF2-40B4-BE49-F238E27FC236}">
                                <a16:creationId xmlns:a16="http://schemas.microsoft.com/office/drawing/2014/main" id="{F4F50BE1-93DA-4B6F-A3DE-D85887FB997C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 rotWithShape="1">
                          <a:blip r:embed="rId5">
                            <a:clrChange>
                              <a:clrFrom>
                                <a:srgbClr val="FFFFFF"/>
                              </a:clrFrom>
                              <a:clrTo>
                                <a:srgbClr val="FFFFFF">
                                  <a:alpha val="0"/>
                                </a:srgbClr>
                              </a:clrTo>
                            </a:clrChange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6">
                                    <a14:imgEffect>
                                      <a14:backgroundRemoval t="3298" b="93286" l="9783" r="91033">
                                        <a14:foregroundMark x1="17002" y1="66866" x2="16033" y2="69258"/>
                                        <a14:foregroundMark x1="19158" y1="44287" x2="19079" y2="48282"/>
                                        <a14:foregroundMark x1="15082" y1="45230" x2="9783" y2="60188"/>
                                        <a14:foregroundMark x1="30336" y1="84473" x2="32337" y2="90577"/>
                                        <a14:foregroundMark x1="18207" y1="47468" x2="18633" y2="48768"/>
                                        <a14:foregroundMark x1="85352" y1="64167" x2="86141" y2="66549"/>
                                        <a14:foregroundMark x1="77717" y1="41107" x2="78543" y2="43602"/>
                                        <a14:foregroundMark x1="84511" y1="50177" x2="87995" y2="63721"/>
                                        <a14:foregroundMark x1="89266" y1="56066" x2="88881" y2="63499"/>
                                        <a14:foregroundMark x1="85259" y1="73278" x2="75679" y2="84688"/>
                                        <a14:foregroundMark x1="88043" y1="66313" x2="87228" y2="69022"/>
                                        <a14:foregroundMark x1="88043" y1="69729" x2="87636" y2="71614"/>
                                        <a14:foregroundMark x1="87772" y1="69611" x2="86413" y2="71849"/>
                                        <a14:foregroundMark x1="46875" y1="93286" x2="46875" y2="93286"/>
                                        <a14:foregroundMark x1="51223" y1="29682" x2="53804" y2="30389"/>
                                        <a14:foregroundMark x1="60326" y1="31213" x2="58696" y2="31567"/>
                                        <a14:backgroundMark x1="46603" y1="8245" x2="47283" y2="7303"/>
                                        <a14:backgroundMark x1="47690" y1="7303" x2="45788" y2="12485"/>
                                        <a14:backgroundMark x1="43750" y1="8363" x2="43614" y2="10836"/>
                                        <a14:backgroundMark x1="44565" y1="8598" x2="50679" y2="9776"/>
                                        <a14:backgroundMark x1="52582" y1="8716" x2="57065" y2="11190"/>
                                        <a14:backgroundMark x1="52038" y1="8834" x2="52174" y2="12956"/>
                                        <a14:backgroundMark x1="52989" y1="7420" x2="56250" y2="7656"/>
                                        <a14:backgroundMark x1="53940" y1="5771" x2="56250" y2="9305"/>
                                        <a14:backgroundMark x1="45109" y1="2709" x2="38315" y2="6007"/>
                                        <a14:backgroundMark x1="87658" y1="72372" x2="87228" y2="73734"/>
                                        <a14:backgroundMark x1="88619" y1="69330" x2="88471" y2="69798"/>
                                        <a14:backgroundMark x1="90353" y1="63840" x2="89472" y2="66630"/>
                                        <a14:backgroundMark x1="86957" y1="76443" x2="89266" y2="73734"/>
                                        <a14:backgroundMark x1="91848" y1="60777" x2="90489" y2="68080"/>
                                        <a14:backgroundMark x1="65897" y1="353" x2="41168" y2="11425"/>
                                        <a14:backgroundMark x1="38723" y1="2827" x2="40217" y2="13310"/>
                                        <a14:backgroundMark x1="48098" y1="2002" x2="38043" y2="11661"/>
                                        <a14:backgroundMark x1="39402" y1="7892" x2="68207" y2="5300"/>
                                        <a14:backgroundMark x1="45924" y1="2591" x2="64130" y2="7067"/>
                                        <a14:backgroundMark x1="46603" y1="2827" x2="64130" y2="10954"/>
                                        <a14:backgroundMark x1="37772" y1="9069" x2="63995" y2="16372"/>
                                        <a14:backgroundMark x1="35326" y1="15783" x2="63043" y2="14959"/>
                                        <a14:backgroundMark x1="39946" y1="18021" x2="67120" y2="19081"/>
                                        <a14:backgroundMark x1="49728" y1="20141" x2="59647" y2="19670"/>
                                        <a14:backgroundMark x1="46196" y1="22615" x2="60054" y2="19906"/>
                                        <a14:backgroundMark x1="44293" y1="21437" x2="63723" y2="19552"/>
                                        <a14:backgroundMark x1="43478" y1="21555" x2="56929" y2="21790"/>
                                        <a14:backgroundMark x1="56929" y1="13310" x2="50543" y2="23675"/>
                                        <a14:backgroundMark x1="49592" y1="47585" x2="38179" y2="71614"/>
                                        <a14:backgroundMark x1="52446" y1="39929" x2="49321" y2="68669"/>
                                        <a14:backgroundMark x1="25000" y1="52650" x2="65082" y2="54064"/>
                                        <a14:backgroundMark x1="26223" y1="54299" x2="55707" y2="51826"/>
                                        <a14:backgroundMark x1="26902" y1="56655" x2="64946" y2="57479"/>
                                        <a14:backgroundMark x1="30978" y1="61013" x2="68750" y2="58422"/>
                                        <a14:backgroundMark x1="28397" y1="63015" x2="69022" y2="60542"/>
                                        <a14:backgroundMark x1="24321" y1="59953" x2="70380" y2="62898"/>
                                        <a14:backgroundMark x1="43478" y1="50177" x2="45380" y2="73498"/>
                                        <a14:backgroundMark x1="26223" y1="53475" x2="32745" y2="76443"/>
                                        <a14:backgroundMark x1="30027" y1="57479" x2="45380" y2="80801"/>
                                        <a14:backgroundMark x1="17799" y1="57244" x2="26902" y2="76561"/>
                                        <a14:backgroundMark x1="20245" y1="58893" x2="36277" y2="74676"/>
                                        <a14:backgroundMark x1="20652" y1="57479" x2="28804" y2="74558"/>
                                        <a14:backgroundMark x1="18478" y1="58657" x2="25543" y2="73027"/>
                                        <a14:backgroundMark x1="25951" y1="52886" x2="37092" y2="73852"/>
                                        <a14:backgroundMark x1="34375" y1="47468" x2="40353" y2="62898"/>
                                        <a14:backgroundMark x1="36277" y1="42403" x2="41576" y2="61366"/>
                                        <a14:backgroundMark x1="44973" y1="41578" x2="34647" y2="54770"/>
                                        <a14:backgroundMark x1="34375" y1="43934" x2="56250" y2="38869"/>
                                        <a14:backgroundMark x1="43071" y1="39458" x2="54348" y2="41225"/>
                                        <a14:backgroundMark x1="44022" y1="37809" x2="59375" y2="38869"/>
                                        <a14:backgroundMark x1="48098" y1="37809" x2="64130" y2="42049"/>
                                        <a14:backgroundMark x1="64130" y1="42049" x2="73098" y2="49941"/>
                                        <a14:backgroundMark x1="67527" y1="45347" x2="73777" y2="57008"/>
                                        <a14:backgroundMark x1="73505" y1="51237" x2="73370" y2="64547"/>
                                        <a14:backgroundMark x1="63723" y1="46172" x2="61957" y2="62662"/>
                                        <a14:backgroundMark x1="68478" y1="51826" x2="68207" y2="66549"/>
                                        <a14:backgroundMark x1="66848" y1="49706" x2="71196" y2="64900"/>
                                        <a14:backgroundMark x1="73777" y1="56419" x2="74457" y2="71143"/>
                                        <a14:backgroundMark x1="74049" y1="61955" x2="66168" y2="72203"/>
                                        <a14:backgroundMark x1="69293" y1="68080" x2="55707" y2="79505"/>
                                        <a14:backgroundMark x1="69429" y1="71849" x2="57473" y2="81154"/>
                                        <a14:backgroundMark x1="67120" y1="75147" x2="47418" y2="83628"/>
                                        <a14:backgroundMark x1="68071" y1="66784" x2="50543" y2="75383"/>
                                        <a14:backgroundMark x1="44293" y1="36985" x2="42120" y2="36985"/>
                                        <a14:backgroundMark x1="30299" y1="44523" x2="20652" y2="59953"/>
                                        <a14:backgroundMark x1="25000" y1="45819" x2="20924" y2="55948"/>
                                        <a14:backgroundMark x1="20245" y1="49706" x2="17799" y2="60306"/>
                                        <a14:backgroundMark x1="19429" y1="56419" x2="19429" y2="67845"/>
                                        <a14:backgroundMark x1="18071" y1="63722" x2="20924" y2="70082"/>
                                        <a14:backgroundMark x1="24592" y1="71967" x2="35326" y2="83628"/>
                                        <a14:backgroundMark x1="27174" y1="79034" x2="44429" y2="84923"/>
                                        <a14:backgroundMark x1="26495" y1="77856" x2="33424" y2="84452"/>
                                        <a14:backgroundMark x1="21875" y1="61955" x2="23777" y2="71849"/>
                                        <a14:backgroundMark x1="19973" y1="63486" x2="20652" y2="72438"/>
                                        <a14:backgroundMark x1="18750" y1="65135" x2="19701" y2="68316"/>
                                        <a14:backgroundMark x1="21467" y1="57244" x2="30027" y2="42874"/>
                                        <a14:backgroundMark x1="19701" y1="51237" x2="33424" y2="41814"/>
                                        <a14:backgroundMark x1="29755" y1="44287" x2="23098" y2="51001"/>
                                        <a14:backgroundMark x1="26902" y1="45583" x2="23098" y2="49941"/>
                                        <a14:backgroundMark x1="28668" y1="44759" x2="18342" y2="51826"/>
                                        <a14:backgroundMark x1="26766" y1="43110" x2="17799" y2="52886"/>
                                        <a14:backgroundMark x1="35054" y1="36985" x2="54076" y2="31567"/>
                                        <a14:backgroundMark x1="45652" y1="34158" x2="65082" y2="34982"/>
                                        <a14:backgroundMark x1="50000" y1="33451" x2="59375" y2="38869"/>
                                        <a14:backgroundMark x1="63043" y1="37220" x2="75000" y2="47468"/>
                                        <a14:backgroundMark x1="66848" y1="38516" x2="75408" y2="46172"/>
                                        <a14:backgroundMark x1="66304" y1="38869" x2="77582" y2="55595"/>
                                        <a14:backgroundMark x1="76223" y1="46643" x2="80571" y2="60306"/>
                                        <a14:backgroundMark x1="77446" y1="47821" x2="79620" y2="61955"/>
                                        <a14:backgroundMark x1="82201" y1="53239" x2="80027" y2="65371"/>
                                        <a14:backgroundMark x1="81522" y1="67020" x2="75272" y2="75147"/>
                                        <a14:backgroundMark x1="77446" y1="70318" x2="67527" y2="81390"/>
                                        <a14:backgroundMark x1="74049" y1="77621" x2="60054" y2="85395"/>
                                        <a14:backgroundMark x1="59918" y1="84452" x2="43750" y2="85512"/>
                                        <a14:backgroundMark x1="44973" y1="85395" x2="58832" y2="85395"/>
                                        <a14:backgroundMark x1="50272" y1="86808" x2="44022" y2="86337"/>
                                        <a14:backgroundMark x1="43071" y1="85984" x2="53397" y2="85984"/>
                                        <a14:backgroundMark x1="79348" y1="47821" x2="81658" y2="59482"/>
                                        <a14:backgroundMark x1="75951" y1="43463" x2="79755" y2="51001"/>
                                        <a14:backgroundMark x1="78397" y1="46996" x2="80707" y2="56655"/>
                                        <a14:backgroundMark x1="80571" y1="58893" x2="81250" y2="62191"/>
                                        <a14:backgroundMark x1="83832" y1="58657" x2="83152" y2="63840"/>
                                        <a14:backgroundMark x1="82745" y1="57833" x2="82201" y2="66196"/>
                                        <a14:backgroundMark x1="84103" y1="59717" x2="82745" y2="65135"/>
                                        <a14:backgroundMark x1="45924" y1="33098" x2="68071" y2="38045"/>
                                      </a14:backgroundRemoval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8741" t="24894" r="8693" b="4778"/>
                          <a:stretch/>
                        </p:blipFill>
                        <p:spPr bwMode="auto">
                          <a:xfrm>
                            <a:off x="7206432" y="947480"/>
                            <a:ext cx="818278" cy="803993"/>
                          </a:xfrm>
                          <a:prstGeom prst="ellipse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sp>
                        <p:nvSpPr>
                          <p:cNvPr id="34" name="타원 33">
                            <a:extLst>
                              <a:ext uri="{FF2B5EF4-FFF2-40B4-BE49-F238E27FC236}">
                                <a16:creationId xmlns:a16="http://schemas.microsoft.com/office/drawing/2014/main" id="{029C5D8E-E006-255A-6F60-ED80ED64D82E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7259215" y="982847"/>
                            <a:ext cx="722235" cy="722235"/>
                          </a:xfrm>
                          <a:prstGeom prst="ellipse">
                            <a:avLst/>
                          </a:prstGeom>
                          <a:gradFill flip="none" rotWithShape="1">
                            <a:gsLst>
                              <a:gs pos="0">
                                <a:schemeClr val="accent1">
                                  <a:lumMod val="5000"/>
                                  <a:lumOff val="95000"/>
                                </a:schemeClr>
                              </a:gs>
                              <a:gs pos="29000">
                                <a:schemeClr val="bg1">
                                  <a:lumMod val="95000"/>
                                </a:schemeClr>
                              </a:gs>
                              <a:gs pos="47000">
                                <a:schemeClr val="bg1">
                                  <a:lumMod val="85000"/>
                                </a:schemeClr>
                              </a:gs>
                              <a:gs pos="61000">
                                <a:schemeClr val="bg1">
                                  <a:lumMod val="75000"/>
                                </a:schemeClr>
                              </a:gs>
                              <a:gs pos="82000">
                                <a:schemeClr val="bg1">
                                  <a:lumMod val="6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path path="circle">
                              <a:fillToRect r="100000" b="100000"/>
                            </a:path>
                            <a:tileRect l="-100000" t="-100000"/>
                          </a:gra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</p:grpSp>
                    <p:grpSp>
                      <p:nvGrpSpPr>
                        <p:cNvPr id="28" name="그룹 27">
                          <a:extLst>
                            <a:ext uri="{FF2B5EF4-FFF2-40B4-BE49-F238E27FC236}">
                              <a16:creationId xmlns:a16="http://schemas.microsoft.com/office/drawing/2014/main" id="{89BC98EC-4EB7-80FB-A69D-23A3C07B6E3C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7643769" y="832165"/>
                          <a:ext cx="982354" cy="1023597"/>
                          <a:chOff x="8119321" y="827322"/>
                          <a:chExt cx="982354" cy="1023597"/>
                        </a:xfrm>
                      </p:grpSpPr>
                      <p:sp>
                        <p:nvSpPr>
                          <p:cNvPr id="29" name="타원 28">
                            <a:extLst>
                              <a:ext uri="{FF2B5EF4-FFF2-40B4-BE49-F238E27FC236}">
                                <a16:creationId xmlns:a16="http://schemas.microsoft.com/office/drawing/2014/main" id="{70854281-94DD-F60D-6AE8-51A8ADF737F8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340479" y="1077307"/>
                            <a:ext cx="530513" cy="530513"/>
                          </a:xfrm>
                          <a:prstGeom prst="ellipse">
                            <a:avLst/>
                          </a:prstGeom>
                          <a:solidFill>
                            <a:schemeClr val="tx1"/>
                          </a:soli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grpSp>
                        <p:nvGrpSpPr>
                          <p:cNvPr id="30" name="그룹 29">
                            <a:extLst>
                              <a:ext uri="{FF2B5EF4-FFF2-40B4-BE49-F238E27FC236}">
                                <a16:creationId xmlns:a16="http://schemas.microsoft.com/office/drawing/2014/main" id="{2103AD5F-403B-5670-58B1-3BAE150F5C4B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8119321" y="827322"/>
                            <a:ext cx="982354" cy="1023597"/>
                            <a:chOff x="6319787" y="1089348"/>
                            <a:chExt cx="821601" cy="856095"/>
                          </a:xfrm>
                        </p:grpSpPr>
                        <p:pic>
                          <p:nvPicPr>
                            <p:cNvPr id="31" name="Picture 6">
                              <a:extLst>
                                <a:ext uri="{FF2B5EF4-FFF2-40B4-BE49-F238E27FC236}">
                                  <a16:creationId xmlns:a16="http://schemas.microsoft.com/office/drawing/2014/main" id="{DE2A48BC-308C-B261-E49A-86ECD3C0F215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 rotWithShape="1">
                            <a:blip r:embed="rId7">
                              <a:clrChange>
                                <a:clrFrom>
                                  <a:srgbClr val="FDFDFD"/>
                                </a:clrFrom>
                                <a:clrTo>
                                  <a:srgbClr val="FDFDFD">
                                    <a:alpha val="0"/>
                                  </a:srgbClr>
                                </a:clrTo>
                              </a:clrChange>
                              <a:duotone>
                                <a:schemeClr val="accent4">
                                  <a:shade val="45000"/>
                                  <a:satMod val="135000"/>
                                </a:schemeClr>
                                <a:prstClr val="white"/>
                              </a:duotone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 l="19160" t="17987" r="18885" b="17456"/>
                            <a:stretch/>
                          </p:blipFill>
                          <p:spPr bwMode="auto">
                            <a:xfrm>
                              <a:off x="6319787" y="1089348"/>
                              <a:ext cx="821601" cy="856095"/>
                            </a:xfrm>
                            <a:prstGeom prst="ellipse">
                              <a:avLst/>
                            </a:prstGeom>
                            <a:noFill/>
                            <a:effectLst>
                              <a:glow rad="38100">
                                <a:srgbClr val="F6F4D2"/>
                              </a:glow>
                            </a:effectLst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32" name="Picture 2">
                              <a:extLst>
                                <a:ext uri="{FF2B5EF4-FFF2-40B4-BE49-F238E27FC236}">
                                  <a16:creationId xmlns:a16="http://schemas.microsoft.com/office/drawing/2014/main" id="{278BF4B1-895F-4ACB-F714-E95EDD9E763F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 rotWithShape="1">
                            <a:blip r:embed="rId8">
                              <a:clrChange>
                                <a:clrFrom>
                                  <a:srgbClr val="37446E"/>
                                </a:clrFrom>
                                <a:clrTo>
                                  <a:srgbClr val="37446E">
                                    <a:alpha val="0"/>
                                  </a:srgbClr>
                                </a:clrTo>
                              </a:clrChange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 l="29399" t="39848" r="30518" b="37778"/>
                            <a:stretch/>
                          </p:blipFill>
                          <p:spPr bwMode="auto">
                            <a:xfrm>
                              <a:off x="6404144" y="1201321"/>
                              <a:ext cx="640936" cy="635768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</p:grpSp>
                  </p:grpSp>
                  <p:sp>
                    <p:nvSpPr>
                      <p:cNvPr id="48" name="TextBox 47">
                        <a:extLst>
                          <a:ext uri="{FF2B5EF4-FFF2-40B4-BE49-F238E27FC236}">
                            <a16:creationId xmlns:a16="http://schemas.microsoft.com/office/drawing/2014/main" id="{CF6EE0C7-836B-28A7-221D-AFA141A1B219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485150" y="3587196"/>
                        <a:ext cx="452047" cy="163378"/>
                      </a:xfrm>
                      <a:prstGeom prst="rect">
                        <a:avLst/>
                      </a:prstGeom>
                    </p:spPr>
                    <p:txBody>
                      <a:bodyPr wrap="none" lIns="0" tIns="0" rIns="0" bIns="0" rtlCol="0" anchor="ctr">
                        <a:spAutoFit/>
                      </a:bodyPr>
                      <a:lstStyle/>
                      <a:p>
                        <a:pPr algn="ctr">
                          <a:lnSpc>
                            <a:spcPct val="150000"/>
                          </a:lnSpc>
                        </a:pPr>
                        <a:r>
                          <a:rPr lang="en-US" altLang="ko-KR" sz="800" dirty="0">
                            <a:solidFill>
                              <a:srgbClr val="A69C88"/>
                            </a:solidFill>
                            <a:latin typeface="Pretendard" panose="02000503000000020004" pitchFamily="2" charset="-127"/>
                            <a:ea typeface="Pretendard" panose="02000503000000020004" pitchFamily="2" charset="-127"/>
                            <a:cs typeface="Pretendard" panose="02000503000000020004" pitchFamily="2" charset="-127"/>
                          </a:rPr>
                          <a:t>[</a:t>
                        </a:r>
                        <a:r>
                          <a:rPr lang="ko-KR" altLang="en-US" sz="800" dirty="0">
                            <a:solidFill>
                              <a:srgbClr val="A69C88"/>
                            </a:solidFill>
                            <a:latin typeface="Pretendard" panose="02000503000000020004" pitchFamily="2" charset="-127"/>
                            <a:ea typeface="Pretendard" panose="02000503000000020004" pitchFamily="2" charset="-127"/>
                            <a:cs typeface="Pretendard" panose="02000503000000020004" pitchFamily="2" charset="-127"/>
                          </a:rPr>
                          <a:t>기본 외형</a:t>
                        </a:r>
                        <a:r>
                          <a:rPr lang="en-US" altLang="ko-KR" sz="800" dirty="0">
                            <a:solidFill>
                              <a:srgbClr val="A69C88"/>
                            </a:solidFill>
                            <a:latin typeface="Pretendard" panose="02000503000000020004" pitchFamily="2" charset="-127"/>
                            <a:ea typeface="Pretendard" panose="02000503000000020004" pitchFamily="2" charset="-127"/>
                            <a:cs typeface="Pretendard" panose="02000503000000020004" pitchFamily="2" charset="-127"/>
                          </a:rPr>
                          <a:t>]</a:t>
                        </a:r>
                      </a:p>
                    </p:txBody>
                  </p:sp>
                </p:grpSp>
                <p:grpSp>
                  <p:nvGrpSpPr>
                    <p:cNvPr id="56" name="그룹 55">
                      <a:extLst>
                        <a:ext uri="{FF2B5EF4-FFF2-40B4-BE49-F238E27FC236}">
                          <a16:creationId xmlns:a16="http://schemas.microsoft.com/office/drawing/2014/main" id="{781DD8D5-CC85-DFBB-1D80-2ECEC89A27B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38512" y="3487299"/>
                      <a:ext cx="818278" cy="1131033"/>
                      <a:chOff x="7438512" y="3487299"/>
                      <a:chExt cx="818278" cy="1131033"/>
                    </a:xfrm>
                  </p:grpSpPr>
                  <p:sp>
                    <p:nvSpPr>
                      <p:cNvPr id="47" name="TextBox 46">
                        <a:extLst>
                          <a:ext uri="{FF2B5EF4-FFF2-40B4-BE49-F238E27FC236}">
                            <a16:creationId xmlns:a16="http://schemas.microsoft.com/office/drawing/2014/main" id="{A4E292E2-3A95-FB49-5228-3080B79CB01E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7496594" y="3487299"/>
                        <a:ext cx="702115" cy="163378"/>
                      </a:xfrm>
                      <a:prstGeom prst="rect">
                        <a:avLst/>
                      </a:prstGeom>
                    </p:spPr>
                    <p:txBody>
                      <a:bodyPr wrap="none" lIns="0" tIns="0" rIns="0" bIns="0" rtlCol="0" anchor="ctr">
                        <a:spAutoFit/>
                      </a:bodyPr>
                      <a:lstStyle/>
                      <a:p>
                        <a:pPr algn="ctr">
                          <a:lnSpc>
                            <a:spcPct val="150000"/>
                          </a:lnSpc>
                        </a:pPr>
                        <a:r>
                          <a:rPr lang="en-US" altLang="ko-KR" sz="800" dirty="0">
                            <a:solidFill>
                              <a:srgbClr val="A69C88"/>
                            </a:solidFill>
                            <a:latin typeface="Pretendard" panose="02000503000000020004" pitchFamily="2" charset="-127"/>
                            <a:ea typeface="Pretendard" panose="02000503000000020004" pitchFamily="2" charset="-127"/>
                            <a:cs typeface="Pretendard" panose="02000503000000020004" pitchFamily="2" charset="-127"/>
                          </a:rPr>
                          <a:t>[‘</a:t>
                        </a:r>
                        <a:r>
                          <a:rPr lang="ko-KR" altLang="en-US" sz="800" dirty="0">
                            <a:solidFill>
                              <a:srgbClr val="A69C88"/>
                            </a:solidFill>
                            <a:latin typeface="Pretendard" panose="02000503000000020004" pitchFamily="2" charset="-127"/>
                            <a:ea typeface="Pretendard" panose="02000503000000020004" pitchFamily="2" charset="-127"/>
                            <a:cs typeface="Pretendard" panose="02000503000000020004" pitchFamily="2" charset="-127"/>
                          </a:rPr>
                          <a:t>기록 모드</a:t>
                        </a:r>
                        <a:r>
                          <a:rPr lang="en-US" altLang="ko-KR" sz="800" dirty="0">
                            <a:solidFill>
                              <a:srgbClr val="A69C88"/>
                            </a:solidFill>
                            <a:latin typeface="Pretendard" panose="02000503000000020004" pitchFamily="2" charset="-127"/>
                            <a:ea typeface="Pretendard" panose="02000503000000020004" pitchFamily="2" charset="-127"/>
                            <a:cs typeface="Pretendard" panose="02000503000000020004" pitchFamily="2" charset="-127"/>
                          </a:rPr>
                          <a:t>’ </a:t>
                        </a:r>
                        <a:r>
                          <a:rPr lang="ko-KR" altLang="en-US" sz="800" dirty="0">
                            <a:solidFill>
                              <a:srgbClr val="A69C88"/>
                            </a:solidFill>
                            <a:latin typeface="Pretendard" panose="02000503000000020004" pitchFamily="2" charset="-127"/>
                            <a:ea typeface="Pretendard" panose="02000503000000020004" pitchFamily="2" charset="-127"/>
                            <a:cs typeface="Pretendard" panose="02000503000000020004" pitchFamily="2" charset="-127"/>
                          </a:rPr>
                          <a:t>외형</a:t>
                        </a:r>
                        <a:r>
                          <a:rPr lang="en-US" altLang="ko-KR" sz="800" dirty="0">
                            <a:solidFill>
                              <a:srgbClr val="A69C88"/>
                            </a:solidFill>
                            <a:latin typeface="Pretendard" panose="02000503000000020004" pitchFamily="2" charset="-127"/>
                            <a:ea typeface="Pretendard" panose="02000503000000020004" pitchFamily="2" charset="-127"/>
                            <a:cs typeface="Pretendard" panose="02000503000000020004" pitchFamily="2" charset="-127"/>
                          </a:rPr>
                          <a:t>]</a:t>
                        </a:r>
                      </a:p>
                    </p:txBody>
                  </p:sp>
                  <p:grpSp>
                    <p:nvGrpSpPr>
                      <p:cNvPr id="55" name="그룹 54">
                        <a:extLst>
                          <a:ext uri="{FF2B5EF4-FFF2-40B4-BE49-F238E27FC236}">
                            <a16:creationId xmlns:a16="http://schemas.microsoft.com/office/drawing/2014/main" id="{82967744-8EC0-FF8E-C6CB-D72AA4247A52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438512" y="3814339"/>
                        <a:ext cx="818278" cy="803993"/>
                        <a:chOff x="7438512" y="3814339"/>
                        <a:chExt cx="818278" cy="803993"/>
                      </a:xfrm>
                    </p:grpSpPr>
                    <p:pic>
                      <p:nvPicPr>
                        <p:cNvPr id="36" name="Picture 2">
                          <a:extLst>
                            <a:ext uri="{FF2B5EF4-FFF2-40B4-BE49-F238E27FC236}">
                              <a16:creationId xmlns:a16="http://schemas.microsoft.com/office/drawing/2014/main" id="{5DA3D74C-57BB-A799-EEA3-8651A7A26EFF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5">
                          <a:clrChange>
                            <a:clrFrom>
                              <a:srgbClr val="FFFFFF"/>
                            </a:clrFrom>
                            <a:clrTo>
                              <a:srgbClr val="FFFFFF">
                                <a:alpha val="0"/>
                              </a:srgbClr>
                            </a:clrTo>
                          </a:clrChange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6">
                                  <a14:imgEffect>
                                    <a14:backgroundRemoval t="3298" b="93286" l="9783" r="91033">
                                      <a14:foregroundMark x1="17002" y1="66866" x2="16033" y2="69258"/>
                                      <a14:foregroundMark x1="19158" y1="44287" x2="19079" y2="48282"/>
                                      <a14:foregroundMark x1="15082" y1="45230" x2="9783" y2="60188"/>
                                      <a14:foregroundMark x1="30336" y1="84473" x2="32337" y2="90577"/>
                                      <a14:foregroundMark x1="18207" y1="47468" x2="18633" y2="48768"/>
                                      <a14:foregroundMark x1="85352" y1="64167" x2="86141" y2="66549"/>
                                      <a14:foregroundMark x1="77717" y1="41107" x2="78543" y2="43602"/>
                                      <a14:foregroundMark x1="84511" y1="50177" x2="87995" y2="63721"/>
                                      <a14:foregroundMark x1="89266" y1="56066" x2="88881" y2="63499"/>
                                      <a14:foregroundMark x1="85259" y1="73278" x2="75679" y2="84688"/>
                                      <a14:foregroundMark x1="88043" y1="66313" x2="87228" y2="69022"/>
                                      <a14:foregroundMark x1="88043" y1="69729" x2="87636" y2="71614"/>
                                      <a14:foregroundMark x1="87772" y1="69611" x2="86413" y2="71849"/>
                                      <a14:foregroundMark x1="46875" y1="93286" x2="46875" y2="93286"/>
                                      <a14:foregroundMark x1="51223" y1="29682" x2="53804" y2="30389"/>
                                      <a14:foregroundMark x1="60326" y1="31213" x2="58696" y2="31567"/>
                                      <a14:backgroundMark x1="46603" y1="8245" x2="47283" y2="7303"/>
                                      <a14:backgroundMark x1="47690" y1="7303" x2="45788" y2="12485"/>
                                      <a14:backgroundMark x1="43750" y1="8363" x2="43614" y2="10836"/>
                                      <a14:backgroundMark x1="44565" y1="8598" x2="50679" y2="9776"/>
                                      <a14:backgroundMark x1="52582" y1="8716" x2="57065" y2="11190"/>
                                      <a14:backgroundMark x1="52038" y1="8834" x2="52174" y2="12956"/>
                                      <a14:backgroundMark x1="52989" y1="7420" x2="56250" y2="7656"/>
                                      <a14:backgroundMark x1="53940" y1="5771" x2="56250" y2="9305"/>
                                      <a14:backgroundMark x1="45109" y1="2709" x2="38315" y2="6007"/>
                                      <a14:backgroundMark x1="87658" y1="72372" x2="87228" y2="73734"/>
                                      <a14:backgroundMark x1="88619" y1="69330" x2="88471" y2="69798"/>
                                      <a14:backgroundMark x1="90353" y1="63840" x2="89472" y2="66630"/>
                                      <a14:backgroundMark x1="86957" y1="76443" x2="89266" y2="73734"/>
                                      <a14:backgroundMark x1="91848" y1="60777" x2="90489" y2="68080"/>
                                      <a14:backgroundMark x1="65897" y1="353" x2="41168" y2="11425"/>
                                      <a14:backgroundMark x1="38723" y1="2827" x2="40217" y2="13310"/>
                                      <a14:backgroundMark x1="48098" y1="2002" x2="38043" y2="11661"/>
                                      <a14:backgroundMark x1="39402" y1="7892" x2="68207" y2="5300"/>
                                      <a14:backgroundMark x1="45924" y1="2591" x2="64130" y2="7067"/>
                                      <a14:backgroundMark x1="46603" y1="2827" x2="64130" y2="10954"/>
                                      <a14:backgroundMark x1="37772" y1="9069" x2="63995" y2="16372"/>
                                      <a14:backgroundMark x1="35326" y1="15783" x2="63043" y2="14959"/>
                                      <a14:backgroundMark x1="39946" y1="18021" x2="67120" y2="19081"/>
                                      <a14:backgroundMark x1="49728" y1="20141" x2="59647" y2="19670"/>
                                      <a14:backgroundMark x1="46196" y1="22615" x2="60054" y2="19906"/>
                                      <a14:backgroundMark x1="44293" y1="21437" x2="63723" y2="19552"/>
                                      <a14:backgroundMark x1="43478" y1="21555" x2="56929" y2="21790"/>
                                      <a14:backgroundMark x1="56929" y1="13310" x2="50543" y2="23675"/>
                                      <a14:backgroundMark x1="49592" y1="47585" x2="38179" y2="71614"/>
                                      <a14:backgroundMark x1="52446" y1="39929" x2="49321" y2="68669"/>
                                      <a14:backgroundMark x1="25000" y1="52650" x2="65082" y2="54064"/>
                                      <a14:backgroundMark x1="26223" y1="54299" x2="55707" y2="51826"/>
                                      <a14:backgroundMark x1="26902" y1="56655" x2="64946" y2="57479"/>
                                      <a14:backgroundMark x1="30978" y1="61013" x2="68750" y2="58422"/>
                                      <a14:backgroundMark x1="28397" y1="63015" x2="69022" y2="60542"/>
                                      <a14:backgroundMark x1="24321" y1="59953" x2="70380" y2="62898"/>
                                      <a14:backgroundMark x1="43478" y1="50177" x2="45380" y2="73498"/>
                                      <a14:backgroundMark x1="26223" y1="53475" x2="32745" y2="76443"/>
                                      <a14:backgroundMark x1="30027" y1="57479" x2="45380" y2="80801"/>
                                      <a14:backgroundMark x1="17799" y1="57244" x2="26902" y2="76561"/>
                                      <a14:backgroundMark x1="20245" y1="58893" x2="36277" y2="74676"/>
                                      <a14:backgroundMark x1="20652" y1="57479" x2="28804" y2="74558"/>
                                      <a14:backgroundMark x1="18478" y1="58657" x2="25543" y2="73027"/>
                                      <a14:backgroundMark x1="25951" y1="52886" x2="37092" y2="73852"/>
                                      <a14:backgroundMark x1="34375" y1="47468" x2="40353" y2="62898"/>
                                      <a14:backgroundMark x1="36277" y1="42403" x2="41576" y2="61366"/>
                                      <a14:backgroundMark x1="44973" y1="41578" x2="34647" y2="54770"/>
                                      <a14:backgroundMark x1="34375" y1="43934" x2="56250" y2="38869"/>
                                      <a14:backgroundMark x1="43071" y1="39458" x2="54348" y2="41225"/>
                                      <a14:backgroundMark x1="44022" y1="37809" x2="59375" y2="38869"/>
                                      <a14:backgroundMark x1="48098" y1="37809" x2="64130" y2="42049"/>
                                      <a14:backgroundMark x1="64130" y1="42049" x2="73098" y2="49941"/>
                                      <a14:backgroundMark x1="67527" y1="45347" x2="73777" y2="57008"/>
                                      <a14:backgroundMark x1="73505" y1="51237" x2="73370" y2="64547"/>
                                      <a14:backgroundMark x1="63723" y1="46172" x2="61957" y2="62662"/>
                                      <a14:backgroundMark x1="68478" y1="51826" x2="68207" y2="66549"/>
                                      <a14:backgroundMark x1="66848" y1="49706" x2="71196" y2="64900"/>
                                      <a14:backgroundMark x1="73777" y1="56419" x2="74457" y2="71143"/>
                                      <a14:backgroundMark x1="74049" y1="61955" x2="66168" y2="72203"/>
                                      <a14:backgroundMark x1="69293" y1="68080" x2="55707" y2="79505"/>
                                      <a14:backgroundMark x1="69429" y1="71849" x2="57473" y2="81154"/>
                                      <a14:backgroundMark x1="67120" y1="75147" x2="47418" y2="83628"/>
                                      <a14:backgroundMark x1="68071" y1="66784" x2="50543" y2="75383"/>
                                      <a14:backgroundMark x1="44293" y1="36985" x2="42120" y2="36985"/>
                                      <a14:backgroundMark x1="30299" y1="44523" x2="20652" y2="59953"/>
                                      <a14:backgroundMark x1="25000" y1="45819" x2="20924" y2="55948"/>
                                      <a14:backgroundMark x1="20245" y1="49706" x2="17799" y2="60306"/>
                                      <a14:backgroundMark x1="19429" y1="56419" x2="19429" y2="67845"/>
                                      <a14:backgroundMark x1="18071" y1="63722" x2="20924" y2="70082"/>
                                      <a14:backgroundMark x1="24592" y1="71967" x2="35326" y2="83628"/>
                                      <a14:backgroundMark x1="27174" y1="79034" x2="44429" y2="84923"/>
                                      <a14:backgroundMark x1="26495" y1="77856" x2="33424" y2="84452"/>
                                      <a14:backgroundMark x1="21875" y1="61955" x2="23777" y2="71849"/>
                                      <a14:backgroundMark x1="19973" y1="63486" x2="20652" y2="72438"/>
                                      <a14:backgroundMark x1="18750" y1="65135" x2="19701" y2="68316"/>
                                      <a14:backgroundMark x1="21467" y1="57244" x2="30027" y2="42874"/>
                                      <a14:backgroundMark x1="19701" y1="51237" x2="33424" y2="41814"/>
                                      <a14:backgroundMark x1="29755" y1="44287" x2="23098" y2="51001"/>
                                      <a14:backgroundMark x1="26902" y1="45583" x2="23098" y2="49941"/>
                                      <a14:backgroundMark x1="28668" y1="44759" x2="18342" y2="51826"/>
                                      <a14:backgroundMark x1="26766" y1="43110" x2="17799" y2="52886"/>
                                      <a14:backgroundMark x1="35054" y1="36985" x2="54076" y2="31567"/>
                                      <a14:backgroundMark x1="45652" y1="34158" x2="65082" y2="34982"/>
                                      <a14:backgroundMark x1="50000" y1="33451" x2="59375" y2="38869"/>
                                      <a14:backgroundMark x1="63043" y1="37220" x2="75000" y2="47468"/>
                                      <a14:backgroundMark x1="66848" y1="38516" x2="75408" y2="46172"/>
                                      <a14:backgroundMark x1="66304" y1="38869" x2="77582" y2="55595"/>
                                      <a14:backgroundMark x1="76223" y1="46643" x2="80571" y2="60306"/>
                                      <a14:backgroundMark x1="77446" y1="47821" x2="79620" y2="61955"/>
                                      <a14:backgroundMark x1="82201" y1="53239" x2="80027" y2="65371"/>
                                      <a14:backgroundMark x1="81522" y1="67020" x2="75272" y2="75147"/>
                                      <a14:backgroundMark x1="77446" y1="70318" x2="67527" y2="81390"/>
                                      <a14:backgroundMark x1="74049" y1="77621" x2="60054" y2="85395"/>
                                      <a14:backgroundMark x1="59918" y1="84452" x2="43750" y2="85512"/>
                                      <a14:backgroundMark x1="44973" y1="85395" x2="58832" y2="85395"/>
                                      <a14:backgroundMark x1="50272" y1="86808" x2="44022" y2="86337"/>
                                      <a14:backgroundMark x1="43071" y1="85984" x2="53397" y2="85984"/>
                                      <a14:backgroundMark x1="79348" y1="47821" x2="81658" y2="59482"/>
                                      <a14:backgroundMark x1="75951" y1="43463" x2="79755" y2="51001"/>
                                      <a14:backgroundMark x1="78397" y1="46996" x2="80707" y2="56655"/>
                                      <a14:backgroundMark x1="80571" y1="58893" x2="81250" y2="62191"/>
                                      <a14:backgroundMark x1="83832" y1="58657" x2="83152" y2="63840"/>
                                      <a14:backgroundMark x1="82745" y1="57833" x2="82201" y2="66196"/>
                                      <a14:backgroundMark x1="84103" y1="59717" x2="82745" y2="65135"/>
                                      <a14:backgroundMark x1="45924" y1="33098" x2="68071" y2="38045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8741" t="24894" r="8693" b="4778"/>
                        <a:stretch/>
                      </p:blipFill>
                      <p:spPr bwMode="auto">
                        <a:xfrm>
                          <a:off x="7438512" y="3814339"/>
                          <a:ext cx="818278" cy="803993"/>
                        </a:xfrm>
                        <a:prstGeom prst="ellipse">
                          <a:avLst/>
                        </a:prstGeom>
                        <a:noFill/>
                        <a:effectLst>
                          <a:softEdge rad="0"/>
                        </a:effectLst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sp>
                      <p:nvSpPr>
                        <p:cNvPr id="45" name="자유형: 도형 44">
                          <a:extLst>
                            <a:ext uri="{FF2B5EF4-FFF2-40B4-BE49-F238E27FC236}">
                              <a16:creationId xmlns:a16="http://schemas.microsoft.com/office/drawing/2014/main" id="{7E8E76E4-755D-32B7-9010-7FFBA58A49F6}"/>
                            </a:ext>
                          </a:extLst>
                        </p:cNvPr>
                        <p:cNvSpPr>
                          <a:spLocks noChangeAspect="1"/>
                        </p:cNvSpPr>
                        <p:nvPr/>
                      </p:nvSpPr>
                      <p:spPr>
                        <a:xfrm flipH="1">
                          <a:off x="7850736" y="3833573"/>
                          <a:ext cx="377296" cy="756000"/>
                        </a:xfrm>
                        <a:custGeom>
                          <a:avLst/>
                          <a:gdLst>
                            <a:gd name="connsiteX0" fmla="*/ 457200 w 457608"/>
                            <a:gd name="connsiteY0" fmla="*/ 0 h 914400"/>
                            <a:gd name="connsiteX1" fmla="*/ 457608 w 457608"/>
                            <a:gd name="connsiteY1" fmla="*/ 41 h 914400"/>
                            <a:gd name="connsiteX2" fmla="*/ 457608 w 457608"/>
                            <a:gd name="connsiteY2" fmla="*/ 914359 h 914400"/>
                            <a:gd name="connsiteX3" fmla="*/ 457200 w 457608"/>
                            <a:gd name="connsiteY3" fmla="*/ 914400 h 914400"/>
                            <a:gd name="connsiteX4" fmla="*/ 0 w 457608"/>
                            <a:gd name="connsiteY4" fmla="*/ 457200 h 914400"/>
                            <a:gd name="connsiteX5" fmla="*/ 457200 w 457608"/>
                            <a:gd name="connsiteY5" fmla="*/ 0 h 9144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457608" h="914400">
                              <a:moveTo>
                                <a:pt x="457200" y="0"/>
                              </a:moveTo>
                              <a:lnTo>
                                <a:pt x="457608" y="41"/>
                              </a:lnTo>
                              <a:lnTo>
                                <a:pt x="457608" y="914359"/>
                              </a:lnTo>
                              <a:lnTo>
                                <a:pt x="457200" y="914400"/>
                              </a:lnTo>
                              <a:cubicBezTo>
                                <a:pt x="204695" y="914400"/>
                                <a:pt x="0" y="709705"/>
                                <a:pt x="0" y="457200"/>
                              </a:cubicBezTo>
                              <a:cubicBezTo>
                                <a:pt x="0" y="204695"/>
                                <a:pt x="204695" y="0"/>
                                <a:pt x="457200" y="0"/>
                              </a:cubicBezTo>
                              <a:close/>
                            </a:path>
                          </a:pathLst>
                        </a:custGeom>
                        <a:blipFill dpi="0" rotWithShape="0">
                          <a:blip r:embed="rId9"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10">
                                    <a14:imgEffect>
                                      <a14:brightnessContrast bright="-40000" contrast="40000"/>
                                    </a14:imgEffect>
                                  </a14:imgLayer>
                                </a14:imgProps>
                              </a:ext>
                            </a:extLst>
                          </a:blip>
                          <a:srcRect/>
                          <a:tile tx="0" ty="0" sx="50000" sy="100000" flip="none" algn="tl"/>
                        </a:blipFill>
                        <a:ln w="6350">
                          <a:solidFill>
                            <a:srgbClr val="F6F4D2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square" rtlCol="0" anchor="ctr">
                          <a:noAutofit/>
                        </a:bodyPr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46" name="자유형: 도형 45">
                          <a:extLst>
                            <a:ext uri="{FF2B5EF4-FFF2-40B4-BE49-F238E27FC236}">
                              <a16:creationId xmlns:a16="http://schemas.microsoft.com/office/drawing/2014/main" id="{B6E7987F-4931-E828-9BAE-F4995B4FB4FF}"/>
                            </a:ext>
                          </a:extLst>
                        </p:cNvPr>
                        <p:cNvSpPr>
                          <a:spLocks noChangeAspect="1"/>
                        </p:cNvSpPr>
                        <p:nvPr/>
                      </p:nvSpPr>
                      <p:spPr>
                        <a:xfrm>
                          <a:off x="7472032" y="3833573"/>
                          <a:ext cx="377296" cy="756000"/>
                        </a:xfrm>
                        <a:custGeom>
                          <a:avLst/>
                          <a:gdLst>
                            <a:gd name="connsiteX0" fmla="*/ 457200 w 457608"/>
                            <a:gd name="connsiteY0" fmla="*/ 0 h 914400"/>
                            <a:gd name="connsiteX1" fmla="*/ 457608 w 457608"/>
                            <a:gd name="connsiteY1" fmla="*/ 41 h 914400"/>
                            <a:gd name="connsiteX2" fmla="*/ 457608 w 457608"/>
                            <a:gd name="connsiteY2" fmla="*/ 914359 h 914400"/>
                            <a:gd name="connsiteX3" fmla="*/ 457200 w 457608"/>
                            <a:gd name="connsiteY3" fmla="*/ 914400 h 914400"/>
                            <a:gd name="connsiteX4" fmla="*/ 0 w 457608"/>
                            <a:gd name="connsiteY4" fmla="*/ 457200 h 914400"/>
                            <a:gd name="connsiteX5" fmla="*/ 457200 w 457608"/>
                            <a:gd name="connsiteY5" fmla="*/ 0 h 9144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457608" h="914400">
                              <a:moveTo>
                                <a:pt x="457200" y="0"/>
                              </a:moveTo>
                              <a:lnTo>
                                <a:pt x="457608" y="41"/>
                              </a:lnTo>
                              <a:lnTo>
                                <a:pt x="457608" y="914359"/>
                              </a:lnTo>
                              <a:lnTo>
                                <a:pt x="457200" y="914400"/>
                              </a:lnTo>
                              <a:cubicBezTo>
                                <a:pt x="204695" y="914400"/>
                                <a:pt x="0" y="709705"/>
                                <a:pt x="0" y="457200"/>
                              </a:cubicBezTo>
                              <a:cubicBezTo>
                                <a:pt x="0" y="204695"/>
                                <a:pt x="204695" y="0"/>
                                <a:pt x="457200" y="0"/>
                              </a:cubicBezTo>
                              <a:close/>
                            </a:path>
                          </a:pathLst>
                        </a:custGeom>
                        <a:blipFill dpi="0" rotWithShape="0">
                          <a:blip r:embed="rId9"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10">
                                    <a14:imgEffect>
                                      <a14:brightnessContrast bright="-40000" contrast="40000"/>
                                    </a14:imgEffect>
                                  </a14:imgLayer>
                                </a14:imgProps>
                              </a:ext>
                            </a:extLst>
                          </a:blip>
                          <a:srcRect/>
                          <a:tile tx="0" ty="0" sx="50000" sy="100000" flip="none" algn="tl"/>
                        </a:blipFill>
                        <a:ln w="6350">
                          <a:solidFill>
                            <a:srgbClr val="F6F4D2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square" rtlCol="0" anchor="ctr">
                          <a:noAutofit/>
                        </a:bodyPr>
                        <a:lstStyle/>
                        <a:p>
                          <a:pPr algn="ctr"/>
                          <a:endParaRPr lang="ko-KR" altLang="en-US" dirty="0"/>
                        </a:p>
                      </p:txBody>
                    </p:sp>
                    <p:grpSp>
                      <p:nvGrpSpPr>
                        <p:cNvPr id="7" name="그룹 6">
                          <a:extLst>
                            <a:ext uri="{FF2B5EF4-FFF2-40B4-BE49-F238E27FC236}">
                              <a16:creationId xmlns:a16="http://schemas.microsoft.com/office/drawing/2014/main" id="{510AC45E-C205-9492-784B-D7FDE5DDE5BA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7541896" y="4035549"/>
                          <a:ext cx="257522" cy="352048"/>
                          <a:chOff x="452475" y="2783773"/>
                          <a:chExt cx="618971" cy="846171"/>
                        </a:xfrm>
                        <a:effectLst>
                          <a:glow rad="25400">
                            <a:schemeClr val="accent1"/>
                          </a:glow>
                        </a:effectLst>
                      </p:grpSpPr>
                      <p:grpSp>
                        <p:nvGrpSpPr>
                          <p:cNvPr id="15" name="그룹 14">
                            <a:extLst>
                              <a:ext uri="{FF2B5EF4-FFF2-40B4-BE49-F238E27FC236}">
                                <a16:creationId xmlns:a16="http://schemas.microsoft.com/office/drawing/2014/main" id="{3BA9C43B-2728-2AD7-442B-4F36C12CE210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452475" y="2783773"/>
                            <a:ext cx="618971" cy="846171"/>
                            <a:chOff x="297325" y="3024775"/>
                            <a:chExt cx="618971" cy="846171"/>
                          </a:xfrm>
                        </p:grpSpPr>
                        <p:pic>
                          <p:nvPicPr>
                            <p:cNvPr id="24" name="Picture 16">
                              <a:extLst>
                                <a:ext uri="{FF2B5EF4-FFF2-40B4-BE49-F238E27FC236}">
                                  <a16:creationId xmlns:a16="http://schemas.microsoft.com/office/drawing/2014/main" id="{D3AB08B8-87B6-2FC2-0E07-86D482574234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 rotWithShape="1">
                            <a:blip r:embed="rId11">
                              <a:lum bright="70000" contrast="-70000"/>
                              <a:extLst>
                                <a:ext uri="{BEBA8EAE-BF5A-486C-A8C5-ECC9F3942E4B}">
                                  <a14:imgProps xmlns:a14="http://schemas.microsoft.com/office/drawing/2010/main">
                                    <a14:imgLayer r:embed="rId12">
                                      <a14:imgEffect>
                                        <a14:backgroundRemoval t="23022" b="64269" l="24548" r="73902">
                                          <a14:foregroundMark x1="46512" y1="23501" x2="56589" y2="25659"/>
                                          <a14:foregroundMark x1="33850" y1="31894" x2="30491" y2="33094"/>
                                          <a14:foregroundMark x1="29199" y1="34053" x2="27541" y2="35229"/>
                                          <a14:foregroundMark x1="68217" y1="34293" x2="70543" y2="34293"/>
                                          <a14:foregroundMark x1="48837" y1="26619" x2="61240" y2="30935"/>
                                          <a14:foregroundMark x1="61240" y1="29736" x2="71576" y2="31894"/>
                                          <a14:foregroundMark x1="67959" y1="31894" x2="73902" y2="34053"/>
                                          <a14:backgroundMark x1="37468" y1="63070" x2="58915" y2="71223"/>
                                          <a14:backgroundMark x1="43152" y1="62110" x2="63566" y2="62110"/>
                                          <a14:backgroundMark x1="30491" y1="59952" x2="39535" y2="61871"/>
                                          <a14:backgroundMark x1="29199" y1="49161" x2="28165" y2="43885"/>
                                          <a14:backgroundMark x1="27132" y1="38609" x2="27132" y2="39568"/>
                                          <a14:backgroundMark x1="27132" y1="37650" x2="27132" y2="37650"/>
                                          <a14:backgroundMark x1="27132" y1="35012" x2="24806" y2="38369"/>
                                        </a14:backgroundRemoval>
                                      </a14:imgEffect>
                                    </a14:imgLayer>
                                  </a14:imgProps>
                                </a:ex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 l="26270" t="21870" r="25676" b="30106"/>
                            <a:stretch/>
                          </p:blipFill>
                          <p:spPr bwMode="auto">
                            <a:xfrm rot="10800000">
                              <a:off x="297325" y="3399300"/>
                              <a:ext cx="618971" cy="471646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40" name="Picture 16">
                              <a:extLst>
                                <a:ext uri="{FF2B5EF4-FFF2-40B4-BE49-F238E27FC236}">
                                  <a16:creationId xmlns:a16="http://schemas.microsoft.com/office/drawing/2014/main" id="{67EB13F1-7634-F04F-5295-ACB9DD407036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 rotWithShape="1">
                            <a:blip r:embed="rId13">
                              <a:lum bright="70000" contrast="-70000"/>
                              <a:extLst>
                                <a:ext uri="{BEBA8EAE-BF5A-486C-A8C5-ECC9F3942E4B}">
                                  <a14:imgProps xmlns:a14="http://schemas.microsoft.com/office/drawing/2010/main">
                                    <a14:imgLayer r:embed="rId12">
                                      <a14:imgEffect>
                                        <a14:backgroundRemoval t="23022" b="64269" l="27649" r="71835">
                                          <a14:foregroundMark x1="43669" y1="28058" x2="72093" y2="29017"/>
                                          <a14:foregroundMark x1="47287" y1="24700" x2="53488" y2="23501"/>
                                          <a14:foregroundMark x1="53230" y1="25420" x2="63307" y2="28058"/>
                                          <a14:foregroundMark x1="31266" y1="32134" x2="30715" y2="35286"/>
                                          <a14:foregroundMark x1="29199" y1="32134" x2="30048" y2="34160"/>
                                          <a14:foregroundMark x1="27649" y1="33813" x2="27649" y2="34969"/>
                                          <a14:foregroundMark x1="63566" y1="55875" x2="63566" y2="55875"/>
                                          <a14:foregroundMark x1="64341" y1="55396" x2="64109" y2="56041"/>
                                          <a14:backgroundMark x1="34367" y1="59712" x2="29716" y2="56115"/>
                                          <a14:backgroundMark x1="32041" y1="52998" x2="30233" y2="53237"/>
                                          <a14:backgroundMark x1="30491" y1="47482" x2="31783" y2="54916"/>
                                          <a14:backgroundMark x1="26098" y1="35492" x2="33075" y2="52518"/>
                                          <a14:backgroundMark x1="25840" y1="41247" x2="36434" y2="60671"/>
                                          <a14:backgroundMark x1="31008" y1="57794" x2="40310" y2="62830"/>
                                          <a14:backgroundMark x1="35917" y1="59233" x2="51421" y2="64269"/>
                                          <a14:backgroundMark x1="33592" y1="59233" x2="44444" y2="59952"/>
                                          <a14:backgroundMark x1="34625" y1="59952" x2="61240" y2="63549"/>
                                          <a14:backgroundMark x1="54264" y1="58993" x2="70801" y2="68345"/>
                                          <a14:backgroundMark x1="58140" y1="58993" x2="74677" y2="60911"/>
                                          <a14:backgroundMark x1="63307" y1="59952" x2="73902" y2="51559"/>
                                          <a14:backgroundMark x1="60724" y1="62590" x2="71059" y2="54436"/>
                                          <a14:backgroundMark x1="62791" y1="60911" x2="70026" y2="54436"/>
                                          <a14:backgroundMark x1="66925" y1="55875" x2="70026" y2="43165"/>
                                        </a14:backgroundRemoval>
                                      </a14:imgEffect>
                                    </a14:imgLayer>
                                  </a14:imgProps>
                                </a:ex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 l="26270" t="21870" r="25676" b="30106"/>
                            <a:stretch/>
                          </p:blipFill>
                          <p:spPr bwMode="auto">
                            <a:xfrm flipH="1">
                              <a:off x="297325" y="3024775"/>
                              <a:ext cx="618971" cy="471646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grpSp>
                        <p:nvGrpSpPr>
                          <p:cNvPr id="16" name="그룹 15">
                            <a:extLst>
                              <a:ext uri="{FF2B5EF4-FFF2-40B4-BE49-F238E27FC236}">
                                <a16:creationId xmlns:a16="http://schemas.microsoft.com/office/drawing/2014/main" id="{1C59E45D-0AF4-D670-A1B4-7DACBE2613B8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502524" y="2939526"/>
                            <a:ext cx="518872" cy="534666"/>
                            <a:chOff x="497921" y="2939526"/>
                            <a:chExt cx="518872" cy="534666"/>
                          </a:xfrm>
                        </p:grpSpPr>
                        <p:pic>
                          <p:nvPicPr>
                            <p:cNvPr id="21" name="Picture 16">
                              <a:extLst>
                                <a:ext uri="{FF2B5EF4-FFF2-40B4-BE49-F238E27FC236}">
                                  <a16:creationId xmlns:a16="http://schemas.microsoft.com/office/drawing/2014/main" id="{1B05D4E1-053F-B5BC-DCC4-F31DFC5536E1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 rotWithShape="1">
                            <a:blip r:embed="rId14">
                              <a:lum bright="70000" contrast="-70000"/>
                              <a:extLst>
                                <a:ext uri="{BEBA8EAE-BF5A-486C-A8C5-ECC9F3942E4B}">
                                  <a14:imgProps xmlns:a14="http://schemas.microsoft.com/office/drawing/2010/main">
                                    <a14:imgLayer r:embed="rId12">
                                      <a14:imgEffect>
                                        <a14:backgroundRemoval t="23022" b="68345" l="22481" r="73902">
                                          <a14:foregroundMark x1="39276" y1="68106" x2="55556" y2="64029"/>
                                          <a14:foregroundMark x1="32817" y1="60192" x2="48837" y2="64988"/>
                                          <a14:foregroundMark x1="35659" y1="63789" x2="56848" y2="68585"/>
                                          <a14:foregroundMark x1="49612" y1="62590" x2="67183" y2="63309"/>
                                          <a14:foregroundMark x1="30749" y1="48441" x2="28005" y2="43165"/>
                                          <a14:foregroundMark x1="27709" y1="43165" x2="28165" y2="46763"/>
                                          <a14:foregroundMark x1="22481" y1="32374" x2="24481" y2="34821"/>
                                          <a14:foregroundMark x1="28188" y1="43165" x2="29974" y2="55875"/>
                                          <a14:backgroundMark x1="55702" y1="70001" x2="58915" y2="71223"/>
                                          <a14:backgroundMark x1="30491" y1="59952" x2="32633" y2="60406"/>
                                          <a14:backgroundMark x1="29974" y1="30456" x2="29974" y2="43165"/>
                                          <a14:backgroundMark x1="29457" y1="32134" x2="45478" y2="31415"/>
                                          <a14:backgroundMark x1="35659" y1="27818" x2="65375" y2="26619"/>
                                          <a14:backgroundMark x1="54005" y1="28297" x2="71835" y2="29736"/>
                                          <a14:backgroundMark x1="61499" y1="31415" x2="72351" y2="32374"/>
                                          <a14:backgroundMark x1="71318" y1="34532" x2="71835" y2="34053"/>
                                          <a14:backgroundMark x1="71318" y1="36211" x2="72868" y2="33094"/>
                                          <a14:backgroundMark x1="70801" y1="34053" x2="75194" y2="32134"/>
                                          <a14:backgroundMark x1="56589" y1="8153" x2="56589" y2="8153"/>
                                          <a14:backgroundMark x1="98966" y1="33573" x2="98966" y2="33573"/>
                                        </a14:backgroundRemoval>
                                      </a14:imgEffect>
                                    </a14:imgLayer>
                                  </a14:imgProps>
                                </a:ex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 l="26270" t="35650" r="25676" b="30106"/>
                            <a:stretch/>
                          </p:blipFill>
                          <p:spPr bwMode="auto">
                            <a:xfrm rot="5400000" flipH="1">
                              <a:off x="544191" y="3001589"/>
                              <a:ext cx="534666" cy="410539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22" name="Picture 16">
                              <a:extLst>
                                <a:ext uri="{FF2B5EF4-FFF2-40B4-BE49-F238E27FC236}">
                                  <a16:creationId xmlns:a16="http://schemas.microsoft.com/office/drawing/2014/main" id="{58A0A6F3-2D8C-0586-6E50-D0501D23235C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 rotWithShape="1">
                            <a:blip r:embed="rId14">
                              <a:lum bright="70000" contrast="-70000"/>
                              <a:extLst>
                                <a:ext uri="{BEBA8EAE-BF5A-486C-A8C5-ECC9F3942E4B}">
                                  <a14:imgProps xmlns:a14="http://schemas.microsoft.com/office/drawing/2010/main">
                                    <a14:imgLayer r:embed="rId12">
                                      <a14:imgEffect>
                                        <a14:backgroundRemoval t="23022" b="68345" l="22481" r="73902">
                                          <a14:foregroundMark x1="39276" y1="68106" x2="55556" y2="64029"/>
                                          <a14:foregroundMark x1="32817" y1="60192" x2="48837" y2="64988"/>
                                          <a14:foregroundMark x1="35659" y1="63789" x2="56848" y2="68585"/>
                                          <a14:foregroundMark x1="49612" y1="62590" x2="67183" y2="63309"/>
                                          <a14:foregroundMark x1="30749" y1="48441" x2="28005" y2="43165"/>
                                          <a14:foregroundMark x1="27709" y1="43165" x2="28165" y2="46763"/>
                                          <a14:foregroundMark x1="22481" y1="32374" x2="24481" y2="34821"/>
                                          <a14:foregroundMark x1="28188" y1="43165" x2="29974" y2="55875"/>
                                          <a14:backgroundMark x1="55702" y1="70001" x2="58915" y2="71223"/>
                                          <a14:backgroundMark x1="30491" y1="59952" x2="32633" y2="60406"/>
                                          <a14:backgroundMark x1="29974" y1="30456" x2="29974" y2="43165"/>
                                          <a14:backgroundMark x1="29457" y1="32134" x2="45478" y2="31415"/>
                                          <a14:backgroundMark x1="35659" y1="27818" x2="65375" y2="26619"/>
                                          <a14:backgroundMark x1="54005" y1="28297" x2="71835" y2="29736"/>
                                          <a14:backgroundMark x1="61499" y1="31415" x2="72351" y2="32374"/>
                                          <a14:backgroundMark x1="71318" y1="34532" x2="71835" y2="34053"/>
                                          <a14:backgroundMark x1="71318" y1="36211" x2="72868" y2="33094"/>
                                          <a14:backgroundMark x1="70801" y1="34053" x2="75194" y2="32134"/>
                                          <a14:backgroundMark x1="56589" y1="8153" x2="56589" y2="8153"/>
                                          <a14:backgroundMark x1="98966" y1="33573" x2="98966" y2="33573"/>
                                        </a14:backgroundRemoval>
                                      </a14:imgEffect>
                                    </a14:imgLayer>
                                  </a14:imgProps>
                                </a:ex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 l="26270" t="35650" r="25676" b="30106"/>
                            <a:stretch/>
                          </p:blipFill>
                          <p:spPr bwMode="auto">
                            <a:xfrm rot="16200000">
                              <a:off x="435858" y="3001589"/>
                              <a:ext cx="534666" cy="410539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</p:grpSp>
                    <p:pic>
                      <p:nvPicPr>
                        <p:cNvPr id="53" name="Picture 2">
                          <a:extLst>
                            <a:ext uri="{FF2B5EF4-FFF2-40B4-BE49-F238E27FC236}">
                              <a16:creationId xmlns:a16="http://schemas.microsoft.com/office/drawing/2014/main" id="{157E57C9-00F2-AA63-7B2C-673EB0F5EA2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15">
                          <a:lum bright="70000" contrast="-70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878" t="23411" r="52316" b="25014"/>
                        <a:stretch/>
                      </p:blipFill>
                      <p:spPr bwMode="auto">
                        <a:xfrm>
                          <a:off x="7897243" y="4053595"/>
                          <a:ext cx="274486" cy="315957"/>
                        </a:xfrm>
                        <a:prstGeom prst="rect">
                          <a:avLst/>
                        </a:prstGeom>
                        <a:noFill/>
                        <a:effectLst>
                          <a:glow rad="25400">
                            <a:srgbClr val="760000"/>
                          </a:glow>
                        </a:effectLst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</p:grpSp>
              </p:grpSp>
            </p:grpSp>
          </p:grpSp>
        </p:grpSp>
      </p:grpSp>
    </p:spTree>
    <p:extLst>
      <p:ext uri="{BB962C8B-B14F-4D97-AF65-F5344CB8AC3E}">
        <p14:creationId xmlns:p14="http://schemas.microsoft.com/office/powerpoint/2010/main" val="10690749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756FB0-D17B-C378-0787-48F42E1432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7296E8-0594-5618-2AD7-00BB31DF9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7B8D9E-E8D1-E74E-0C9A-7CB6FAF41EC7}"/>
              </a:ext>
            </a:extLst>
          </p:cNvPr>
          <p:cNvSpPr txBox="1"/>
          <p:nvPr/>
        </p:nvSpPr>
        <p:spPr>
          <a:xfrm>
            <a:off x="207741" y="1794683"/>
            <a:ext cx="862416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기획 의도 및 컨셉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8EA6FB-12FC-09FB-BA80-DA826D48B9C4}"/>
              </a:ext>
            </a:extLst>
          </p:cNvPr>
          <p:cNvSpPr txBox="1"/>
          <p:nvPr/>
        </p:nvSpPr>
        <p:spPr>
          <a:xfrm>
            <a:off x="207741" y="2500071"/>
            <a:ext cx="577081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아이덴티티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85082C0-0477-9BA5-BBE9-6F656604CDCF}"/>
              </a:ext>
            </a:extLst>
          </p:cNvPr>
          <p:cNvSpPr txBox="1"/>
          <p:nvPr/>
        </p:nvSpPr>
        <p:spPr>
          <a:xfrm>
            <a:off x="207742" y="2148534"/>
            <a:ext cx="278923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소개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6E3E3AAA-1DEF-DBA7-B7C2-5DD690B4C43A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6CDF2BBF-325D-E1E7-DD64-9E9CB2CE83CE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BF391F8-0177-7238-DA2C-C1BF1E22E850}"/>
                </a:ext>
              </a:extLst>
            </p:cNvPr>
            <p:cNvSpPr txBox="1"/>
            <p:nvPr/>
          </p:nvSpPr>
          <p:spPr>
            <a:xfrm>
              <a:off x="1637797" y="708257"/>
              <a:ext cx="2055133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아이덴티티 </a:t>
              </a:r>
              <a:r>
                <a:rPr lang="en-US" altLang="ko-KR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: </a:t>
              </a:r>
              <a:r>
                <a:rPr lang="ko-KR" altLang="en-US" sz="1400" b="1" dirty="0" err="1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아스트랄</a:t>
              </a:r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레코드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375D1CA-C508-8E64-6733-528D622C354C}"/>
              </a:ext>
            </a:extLst>
          </p:cNvPr>
          <p:cNvGrpSpPr/>
          <p:nvPr/>
        </p:nvGrpSpPr>
        <p:grpSpPr>
          <a:xfrm>
            <a:off x="1450975" y="2453904"/>
            <a:ext cx="10741025" cy="276999"/>
            <a:chOff x="1450975" y="1656183"/>
            <a:chExt cx="10741025" cy="276999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5E21885-2F47-0D89-5066-28F605A65FF1}"/>
                </a:ext>
              </a:extLst>
            </p:cNvPr>
            <p:cNvSpPr txBox="1"/>
            <p:nvPr/>
          </p:nvSpPr>
          <p:spPr>
            <a:xfrm>
              <a:off x="1450975" y="1656183"/>
              <a:ext cx="968214" cy="276999"/>
            </a:xfrm>
            <a:prstGeom prst="rect">
              <a:avLst/>
            </a:prstGeom>
            <a:noFill/>
            <a:effectLst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200" dirty="0" err="1">
                  <a:solidFill>
                    <a:srgbClr val="E5D499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아스트랄</a:t>
              </a:r>
              <a:r>
                <a:rPr lang="ko-KR" altLang="en-US" sz="1200" dirty="0">
                  <a:solidFill>
                    <a:srgbClr val="E5D499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 게이지</a:t>
              </a:r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1EBB7EAB-93CE-7B01-093B-922132C2CC65}"/>
                </a:ext>
              </a:extLst>
            </p:cNvPr>
            <p:cNvCxnSpPr>
              <a:cxnSpLocks/>
            </p:cNvCxnSpPr>
            <p:nvPr/>
          </p:nvCxnSpPr>
          <p:spPr>
            <a:xfrm>
              <a:off x="1450975" y="1933182"/>
              <a:ext cx="10741025" cy="0"/>
            </a:xfrm>
            <a:prstGeom prst="line">
              <a:avLst/>
            </a:prstGeom>
            <a:ln w="12700">
              <a:solidFill>
                <a:srgbClr val="E5D499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982F63E3-5903-F9C0-EF5A-11415EA35F60}"/>
              </a:ext>
            </a:extLst>
          </p:cNvPr>
          <p:cNvGrpSpPr/>
          <p:nvPr/>
        </p:nvGrpSpPr>
        <p:grpSpPr>
          <a:xfrm>
            <a:off x="1450974" y="727199"/>
            <a:ext cx="4747111" cy="1408077"/>
            <a:chOff x="1450974" y="727199"/>
            <a:chExt cx="4747111" cy="140807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DBC4A01-AA2C-371A-61D0-E579BB342FE8}"/>
                </a:ext>
              </a:extLst>
            </p:cNvPr>
            <p:cNvSpPr txBox="1"/>
            <p:nvPr/>
          </p:nvSpPr>
          <p:spPr>
            <a:xfrm>
              <a:off x="1450975" y="988809"/>
              <a:ext cx="3813544" cy="246221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아스트로맨서는 </a:t>
              </a:r>
              <a:r>
                <a:rPr lang="ko-KR" altLang="en-US" sz="10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아스트랄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게이지를 채운 후 </a:t>
              </a:r>
              <a:r>
                <a:rPr lang="en-US" altLang="ko-KR" sz="1000" dirty="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‘</a:t>
              </a:r>
              <a:r>
                <a:rPr lang="ko-KR" altLang="en-US" sz="1000" dirty="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기록 모드</a:t>
              </a:r>
              <a:r>
                <a:rPr lang="en-US" altLang="ko-KR" sz="1000" dirty="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’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에 진입할 수 있습니다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8A6C9A7B-0150-64FE-FE86-F928D3EDA750}"/>
                </a:ext>
              </a:extLst>
            </p:cNvPr>
            <p:cNvSpPr txBox="1"/>
            <p:nvPr/>
          </p:nvSpPr>
          <p:spPr>
            <a:xfrm>
              <a:off x="1450975" y="1235030"/>
              <a:ext cx="4747110" cy="900246"/>
            </a:xfrm>
            <a:prstGeom prst="rect">
              <a:avLst/>
            </a:prstGeom>
            <a:noFill/>
          </p:spPr>
          <p:txBody>
            <a:bodyPr wrap="none" lIns="180000" rIns="0" rtlCol="0">
              <a:spAutoFit/>
            </a:bodyPr>
            <a:lstStyle/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모드에 진입한 후 </a:t>
              </a:r>
              <a:r>
                <a:rPr lang="ko-KR" altLang="en-US" sz="1000" dirty="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첫 번째</a:t>
              </a:r>
              <a:r>
                <a:rPr lang="en-US" altLang="ko-KR" sz="1000" dirty="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, </a:t>
              </a:r>
              <a:r>
                <a:rPr lang="ko-KR" altLang="en-US" sz="1000" dirty="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두 </a:t>
              </a:r>
              <a:r>
                <a:rPr lang="ko-KR" altLang="en-US" sz="1000" dirty="0" err="1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번째로</a:t>
              </a:r>
              <a:r>
                <a:rPr lang="ko-KR" altLang="en-US" sz="1000" dirty="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 사용한 스킬을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아이덴티티 게이지에 </a:t>
              </a:r>
              <a:r>
                <a:rPr lang="ko-KR" altLang="en-US" sz="1000" dirty="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기록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기록한 </a:t>
              </a:r>
              <a:r>
                <a:rPr lang="ko-KR" altLang="en-US" sz="1000" dirty="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스킬의 양상에 따라 버프 효과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를 획득할 수 있습니다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기록한 두 스킬의 양상이 같으면 </a:t>
              </a:r>
              <a:r>
                <a:rPr lang="ko-KR" altLang="en-US" sz="1000" dirty="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아이덴티티 스킬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을 사용할 수 있습니다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모드는 </a:t>
              </a:r>
              <a:r>
                <a:rPr lang="en-US" altLang="ko-KR" sz="1000" dirty="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10</a:t>
              </a:r>
              <a:r>
                <a:rPr lang="ko-KR" altLang="en-US" sz="1000" dirty="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초</a:t>
              </a:r>
              <a:r>
                <a:rPr lang="ko-KR" altLang="en-US" sz="1000" dirty="0">
                  <a:solidFill>
                    <a:schemeClr val="accent3">
                      <a:lumMod val="60000"/>
                      <a:lumOff val="4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동안 지속되지만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아이덴티티 스킬을 사용하면 즉시 종료됩니다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1E88BC3D-DBF4-F300-62FC-B8B7C1D6635B}"/>
                </a:ext>
              </a:extLst>
            </p:cNvPr>
            <p:cNvSpPr txBox="1"/>
            <p:nvPr/>
          </p:nvSpPr>
          <p:spPr>
            <a:xfrm>
              <a:off x="1450974" y="727199"/>
              <a:ext cx="2975173" cy="261610"/>
            </a:xfrm>
            <a:prstGeom prst="rect">
              <a:avLst/>
            </a:prstGeom>
            <a:noFill/>
          </p:spPr>
          <p:txBody>
            <a:bodyPr wrap="square" lIns="0" rIns="0" rtlCol="0" anchor="ctr" anchorCtr="0">
              <a:spAutoFit/>
            </a:bodyPr>
            <a:lstStyle/>
            <a:p>
              <a:r>
                <a:rPr lang="ko-KR" altLang="en-US" sz="1100" dirty="0">
                  <a:solidFill>
                    <a:srgbClr val="D1AB84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기록 모드</a:t>
              </a: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072C7601-5121-2F6D-5D3C-86809B942B7F}"/>
              </a:ext>
            </a:extLst>
          </p:cNvPr>
          <p:cNvGrpSpPr/>
          <p:nvPr/>
        </p:nvGrpSpPr>
        <p:grpSpPr>
          <a:xfrm>
            <a:off x="1450975" y="2858820"/>
            <a:ext cx="3908121" cy="710451"/>
            <a:chOff x="1450975" y="2858820"/>
            <a:chExt cx="3908121" cy="710451"/>
          </a:xfrm>
        </p:grpSpPr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61CCE429-242E-FFE6-142D-D8EB4F212E25}"/>
                </a:ext>
              </a:extLst>
            </p:cNvPr>
            <p:cNvSpPr txBox="1"/>
            <p:nvPr/>
          </p:nvSpPr>
          <p:spPr>
            <a:xfrm>
              <a:off x="1450975" y="2858820"/>
              <a:ext cx="3908121" cy="246221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아스트로맨서는 적에게 스킬을 적중하면 </a:t>
              </a:r>
              <a:r>
                <a:rPr lang="ko-KR" altLang="en-US" sz="10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아스트랄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게이지를 회복할 수 있습니다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5D599D0F-0CDA-BAF2-80F4-79D95C45A19A}"/>
                </a:ext>
              </a:extLst>
            </p:cNvPr>
            <p:cNvSpPr txBox="1"/>
            <p:nvPr/>
          </p:nvSpPr>
          <p:spPr>
            <a:xfrm>
              <a:off x="1450975" y="3105041"/>
              <a:ext cx="3217845" cy="464230"/>
            </a:xfrm>
            <a:prstGeom prst="rect">
              <a:avLst/>
            </a:prstGeom>
            <a:noFill/>
          </p:spPr>
          <p:txBody>
            <a:bodyPr wrap="none" lIns="180000" rIns="0" rtlCol="0">
              <a:spAutoFit/>
            </a:bodyPr>
            <a:lstStyle/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en-US" altLang="ko-KR" sz="10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[</a:t>
              </a:r>
              <a:r>
                <a:rPr lang="ko-KR" altLang="en-US" sz="10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별자리 스킬</a:t>
              </a:r>
              <a:r>
                <a:rPr lang="en-US" altLang="ko-KR" sz="10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]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은 </a:t>
              </a:r>
              <a:r>
                <a:rPr lang="ko-KR" altLang="en-US" sz="10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아스트랄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게이지를 </a:t>
              </a:r>
              <a:r>
                <a:rPr lang="ko-KR" altLang="en-US" sz="10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소량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회복시켜 줍니다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en-US" altLang="ko-KR" sz="10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[</a:t>
              </a:r>
              <a:r>
                <a:rPr lang="ko-KR" altLang="en-US" sz="10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현상 스킬</a:t>
              </a:r>
              <a:r>
                <a:rPr lang="en-US" altLang="ko-KR" sz="10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]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은 </a:t>
              </a:r>
              <a:r>
                <a:rPr lang="ko-KR" altLang="en-US" sz="10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아스트랄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게이지를 </a:t>
              </a:r>
              <a:r>
                <a:rPr lang="ko-KR" altLang="en-US" sz="10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대량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회복시켜 줍니다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</p:grpSp>
      <p:sp>
        <p:nvSpPr>
          <p:cNvPr id="1131" name="TextBox 1130">
            <a:extLst>
              <a:ext uri="{FF2B5EF4-FFF2-40B4-BE49-F238E27FC236}">
                <a16:creationId xmlns:a16="http://schemas.microsoft.com/office/drawing/2014/main" id="{7FD61F06-5A33-C62A-7920-E286161C8725}"/>
              </a:ext>
            </a:extLst>
          </p:cNvPr>
          <p:cNvSpPr txBox="1"/>
          <p:nvPr/>
        </p:nvSpPr>
        <p:spPr>
          <a:xfrm>
            <a:off x="3480613" y="6431432"/>
            <a:ext cx="1043555" cy="170368"/>
          </a:xfrm>
          <a:prstGeom prst="rect">
            <a:avLst/>
          </a:prstGeom>
          <a:noFill/>
        </p:spPr>
        <p:txBody>
          <a:bodyPr wrap="none" lIns="0" tIns="46800" rIns="0" bIns="0" rtlCol="0" anchor="ctr">
            <a:spAutoFit/>
          </a:bodyPr>
          <a:lstStyle/>
          <a:p>
            <a:pPr algn="ctr"/>
            <a:r>
              <a:rPr lang="en-US" altLang="ko-KR" sz="800" dirty="0">
                <a:solidFill>
                  <a:srgbClr val="A69C88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[ </a:t>
            </a:r>
            <a:r>
              <a:rPr lang="ko-KR" altLang="en-US" sz="800" dirty="0">
                <a:solidFill>
                  <a:srgbClr val="A69C88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게이지 회복 </a:t>
            </a:r>
            <a:r>
              <a:rPr lang="en-US" altLang="ko-KR" sz="800" dirty="0">
                <a:solidFill>
                  <a:srgbClr val="A69C88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 </a:t>
            </a:r>
            <a:r>
              <a:rPr lang="ko-KR" altLang="en-US" sz="800" dirty="0">
                <a:solidFill>
                  <a:srgbClr val="A69C88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시계 방향</a:t>
            </a:r>
            <a:r>
              <a:rPr lang="en-US" altLang="ko-KR" sz="800" dirty="0">
                <a:solidFill>
                  <a:srgbClr val="A69C88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]</a:t>
            </a: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732F6A39-3E96-0088-0BFF-4F024DF1B35E}"/>
              </a:ext>
            </a:extLst>
          </p:cNvPr>
          <p:cNvGrpSpPr/>
          <p:nvPr/>
        </p:nvGrpSpPr>
        <p:grpSpPr>
          <a:xfrm>
            <a:off x="1450975" y="3768957"/>
            <a:ext cx="10514013" cy="2936643"/>
            <a:chOff x="1450975" y="3768957"/>
            <a:chExt cx="10514013" cy="2936643"/>
          </a:xfrm>
        </p:grpSpPr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B39534FE-7804-C4A6-620C-200AD5133B40}"/>
                </a:ext>
              </a:extLst>
            </p:cNvPr>
            <p:cNvGrpSpPr/>
            <p:nvPr/>
          </p:nvGrpSpPr>
          <p:grpSpPr>
            <a:xfrm>
              <a:off x="1450975" y="4027426"/>
              <a:ext cx="10514013" cy="2678174"/>
              <a:chOff x="1450975" y="4027426"/>
              <a:chExt cx="10514013" cy="2678174"/>
            </a:xfrm>
          </p:grpSpPr>
          <p:grpSp>
            <p:nvGrpSpPr>
              <p:cNvPr id="26" name="그룹 25">
                <a:extLst>
                  <a:ext uri="{FF2B5EF4-FFF2-40B4-BE49-F238E27FC236}">
                    <a16:creationId xmlns:a16="http://schemas.microsoft.com/office/drawing/2014/main" id="{768172CD-EDCF-7DEF-55A4-F32EDFCBC7AF}"/>
                  </a:ext>
                </a:extLst>
              </p:cNvPr>
              <p:cNvGrpSpPr/>
              <p:nvPr/>
            </p:nvGrpSpPr>
            <p:grpSpPr>
              <a:xfrm>
                <a:off x="1450975" y="4027426"/>
                <a:ext cx="3217845" cy="2567937"/>
                <a:chOff x="1450975" y="4027426"/>
                <a:chExt cx="3217845" cy="2567937"/>
              </a:xfrm>
            </p:grpSpPr>
            <p:grpSp>
              <p:nvGrpSpPr>
                <p:cNvPr id="1234" name="그룹 1233">
                  <a:extLst>
                    <a:ext uri="{FF2B5EF4-FFF2-40B4-BE49-F238E27FC236}">
                      <a16:creationId xmlns:a16="http://schemas.microsoft.com/office/drawing/2014/main" id="{14027E13-F028-2E57-20AF-EC4F9DE4F603}"/>
                    </a:ext>
                  </a:extLst>
                </p:cNvPr>
                <p:cNvGrpSpPr/>
                <p:nvPr/>
              </p:nvGrpSpPr>
              <p:grpSpPr>
                <a:xfrm>
                  <a:off x="1450975" y="4027426"/>
                  <a:ext cx="3217845" cy="449830"/>
                  <a:chOff x="1450975" y="4027426"/>
                  <a:chExt cx="3217845" cy="449830"/>
                </a:xfrm>
              </p:grpSpPr>
              <p:sp>
                <p:nvSpPr>
                  <p:cNvPr id="1074" name="직사각형 1073">
                    <a:extLst>
                      <a:ext uri="{FF2B5EF4-FFF2-40B4-BE49-F238E27FC236}">
                        <a16:creationId xmlns:a16="http://schemas.microsoft.com/office/drawing/2014/main" id="{708C07B4-4F06-AE81-999C-857B1EEBBCAD}"/>
                      </a:ext>
                    </a:extLst>
                  </p:cNvPr>
                  <p:cNvSpPr/>
                  <p:nvPr/>
                </p:nvSpPr>
                <p:spPr>
                  <a:xfrm>
                    <a:off x="1450975" y="4027426"/>
                    <a:ext cx="3217845" cy="449830"/>
                  </a:xfrm>
                  <a:prstGeom prst="rect">
                    <a:avLst/>
                  </a:prstGeom>
                  <a:solidFill>
                    <a:srgbClr val="14181A"/>
                  </a:solidFill>
                  <a:ln>
                    <a:noFill/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075" name="TextBox 1074">
                    <a:extLst>
                      <a:ext uri="{FF2B5EF4-FFF2-40B4-BE49-F238E27FC236}">
                        <a16:creationId xmlns:a16="http://schemas.microsoft.com/office/drawing/2014/main" id="{3BEE0CBF-AB4C-5722-E539-058A198B171F}"/>
                      </a:ext>
                    </a:extLst>
                  </p:cNvPr>
                  <p:cNvSpPr txBox="1"/>
                  <p:nvPr/>
                </p:nvSpPr>
                <p:spPr>
                  <a:xfrm>
                    <a:off x="2640716" y="4129231"/>
                    <a:ext cx="838371" cy="246221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pPr algn="ctr">
                      <a:spcAft>
                        <a:spcPts val="300"/>
                      </a:spcAft>
                    </a:pPr>
                    <a:r>
                      <a:rPr lang="ko-KR" altLang="en-US" sz="10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기본 게이지 외형</a:t>
                    </a:r>
                    <a:endPara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</p:grpSp>
            <p:grpSp>
              <p:nvGrpSpPr>
                <p:cNvPr id="25" name="그룹 24">
                  <a:extLst>
                    <a:ext uri="{FF2B5EF4-FFF2-40B4-BE49-F238E27FC236}">
                      <a16:creationId xmlns:a16="http://schemas.microsoft.com/office/drawing/2014/main" id="{FDD6FDBB-A3A9-0A28-2765-214CD6CEE857}"/>
                    </a:ext>
                  </a:extLst>
                </p:cNvPr>
                <p:cNvGrpSpPr/>
                <p:nvPr/>
              </p:nvGrpSpPr>
              <p:grpSpPr>
                <a:xfrm>
                  <a:off x="1663053" y="4656664"/>
                  <a:ext cx="2793689" cy="1938699"/>
                  <a:chOff x="1632458" y="4656664"/>
                  <a:chExt cx="2793689" cy="1938699"/>
                </a:xfrm>
              </p:grpSpPr>
              <p:grpSp>
                <p:nvGrpSpPr>
                  <p:cNvPr id="1232" name="그룹 1231">
                    <a:extLst>
                      <a:ext uri="{FF2B5EF4-FFF2-40B4-BE49-F238E27FC236}">
                        <a16:creationId xmlns:a16="http://schemas.microsoft.com/office/drawing/2014/main" id="{66E7469A-6335-8D7A-3CC5-8D0759D08F6E}"/>
                      </a:ext>
                    </a:extLst>
                  </p:cNvPr>
                  <p:cNvGrpSpPr/>
                  <p:nvPr/>
                </p:nvGrpSpPr>
                <p:grpSpPr>
                  <a:xfrm>
                    <a:off x="1632458" y="4656664"/>
                    <a:ext cx="2340428" cy="1938699"/>
                    <a:chOff x="1537010" y="4656664"/>
                    <a:chExt cx="2340428" cy="1938699"/>
                  </a:xfrm>
                </p:grpSpPr>
                <p:grpSp>
                  <p:nvGrpSpPr>
                    <p:cNvPr id="1155" name="그룹 1154">
                      <a:extLst>
                        <a:ext uri="{FF2B5EF4-FFF2-40B4-BE49-F238E27FC236}">
                          <a16:creationId xmlns:a16="http://schemas.microsoft.com/office/drawing/2014/main" id="{D8812491-4EEA-03C0-3676-AC345134A2A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537010" y="4993458"/>
                      <a:ext cx="1537358" cy="1601905"/>
                      <a:chOff x="3103095" y="5203120"/>
                      <a:chExt cx="982354" cy="1023597"/>
                    </a:xfrm>
                  </p:grpSpPr>
                  <p:grpSp>
                    <p:nvGrpSpPr>
                      <p:cNvPr id="1156" name="그룹 1155">
                        <a:extLst>
                          <a:ext uri="{FF2B5EF4-FFF2-40B4-BE49-F238E27FC236}">
                            <a16:creationId xmlns:a16="http://schemas.microsoft.com/office/drawing/2014/main" id="{E90F54B8-3C4D-893D-03EF-E4246F972376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185133" y="5312922"/>
                        <a:ext cx="818278" cy="803993"/>
                        <a:chOff x="7206432" y="947480"/>
                        <a:chExt cx="818278" cy="803993"/>
                      </a:xfrm>
                    </p:grpSpPr>
                    <p:pic>
                      <p:nvPicPr>
                        <p:cNvPr id="1162" name="Picture 2">
                          <a:extLst>
                            <a:ext uri="{FF2B5EF4-FFF2-40B4-BE49-F238E27FC236}">
                              <a16:creationId xmlns:a16="http://schemas.microsoft.com/office/drawing/2014/main" id="{E1AD5D34-2519-338A-B491-8E06F2CA8C3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4">
                          <a:clrChange>
                            <a:clrFrom>
                              <a:srgbClr val="FFFFFF"/>
                            </a:clrFrom>
                            <a:clrTo>
                              <a:srgbClr val="FFFFFF">
                                <a:alpha val="0"/>
                              </a:srgbClr>
                            </a:clrTo>
                          </a:clrChange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5">
                                  <a14:imgEffect>
                                    <a14:backgroundRemoval t="3298" b="93286" l="9783" r="91033">
                                      <a14:foregroundMark x1="17002" y1="66866" x2="16033" y2="69258"/>
                                      <a14:foregroundMark x1="19158" y1="44287" x2="19079" y2="48282"/>
                                      <a14:foregroundMark x1="15082" y1="45230" x2="9783" y2="60188"/>
                                      <a14:foregroundMark x1="30336" y1="84473" x2="32337" y2="90577"/>
                                      <a14:foregroundMark x1="18207" y1="47468" x2="18633" y2="48768"/>
                                      <a14:foregroundMark x1="85352" y1="64167" x2="86141" y2="66549"/>
                                      <a14:foregroundMark x1="77717" y1="41107" x2="78543" y2="43602"/>
                                      <a14:foregroundMark x1="84511" y1="50177" x2="87995" y2="63721"/>
                                      <a14:foregroundMark x1="89266" y1="56066" x2="88881" y2="63499"/>
                                      <a14:foregroundMark x1="85259" y1="73278" x2="75679" y2="84688"/>
                                      <a14:foregroundMark x1="88043" y1="66313" x2="87228" y2="69022"/>
                                      <a14:foregroundMark x1="88043" y1="69729" x2="87636" y2="71614"/>
                                      <a14:foregroundMark x1="87772" y1="69611" x2="86413" y2="71849"/>
                                      <a14:foregroundMark x1="46875" y1="93286" x2="46875" y2="93286"/>
                                      <a14:foregroundMark x1="51223" y1="29682" x2="53804" y2="30389"/>
                                      <a14:foregroundMark x1="60326" y1="31213" x2="58696" y2="31567"/>
                                      <a14:backgroundMark x1="46603" y1="8245" x2="47283" y2="7303"/>
                                      <a14:backgroundMark x1="47690" y1="7303" x2="45788" y2="12485"/>
                                      <a14:backgroundMark x1="43750" y1="8363" x2="43614" y2="10836"/>
                                      <a14:backgroundMark x1="44565" y1="8598" x2="50679" y2="9776"/>
                                      <a14:backgroundMark x1="52582" y1="8716" x2="57065" y2="11190"/>
                                      <a14:backgroundMark x1="52038" y1="8834" x2="52174" y2="12956"/>
                                      <a14:backgroundMark x1="52989" y1="7420" x2="56250" y2="7656"/>
                                      <a14:backgroundMark x1="53940" y1="5771" x2="56250" y2="9305"/>
                                      <a14:backgroundMark x1="45109" y1="2709" x2="38315" y2="6007"/>
                                      <a14:backgroundMark x1="87658" y1="72372" x2="87228" y2="73734"/>
                                      <a14:backgroundMark x1="88619" y1="69330" x2="88471" y2="69798"/>
                                      <a14:backgroundMark x1="90353" y1="63840" x2="89472" y2="66630"/>
                                      <a14:backgroundMark x1="86957" y1="76443" x2="89266" y2="73734"/>
                                      <a14:backgroundMark x1="91848" y1="60777" x2="90489" y2="68080"/>
                                      <a14:backgroundMark x1="65897" y1="353" x2="41168" y2="11425"/>
                                      <a14:backgroundMark x1="38723" y1="2827" x2="40217" y2="13310"/>
                                      <a14:backgroundMark x1="48098" y1="2002" x2="38043" y2="11661"/>
                                      <a14:backgroundMark x1="39402" y1="7892" x2="68207" y2="5300"/>
                                      <a14:backgroundMark x1="45924" y1="2591" x2="64130" y2="7067"/>
                                      <a14:backgroundMark x1="46603" y1="2827" x2="64130" y2="10954"/>
                                      <a14:backgroundMark x1="37772" y1="9069" x2="63995" y2="16372"/>
                                      <a14:backgroundMark x1="35326" y1="15783" x2="63043" y2="14959"/>
                                      <a14:backgroundMark x1="39946" y1="18021" x2="67120" y2="19081"/>
                                      <a14:backgroundMark x1="49728" y1="20141" x2="59647" y2="19670"/>
                                      <a14:backgroundMark x1="46196" y1="22615" x2="60054" y2="19906"/>
                                      <a14:backgroundMark x1="44293" y1="21437" x2="63723" y2="19552"/>
                                      <a14:backgroundMark x1="43478" y1="21555" x2="56929" y2="21790"/>
                                      <a14:backgroundMark x1="56929" y1="13310" x2="50543" y2="23675"/>
                                      <a14:backgroundMark x1="49592" y1="47585" x2="38179" y2="71614"/>
                                      <a14:backgroundMark x1="52446" y1="39929" x2="49321" y2="68669"/>
                                      <a14:backgroundMark x1="25000" y1="52650" x2="65082" y2="54064"/>
                                      <a14:backgroundMark x1="26223" y1="54299" x2="55707" y2="51826"/>
                                      <a14:backgroundMark x1="26902" y1="56655" x2="64946" y2="57479"/>
                                      <a14:backgroundMark x1="30978" y1="61013" x2="68750" y2="58422"/>
                                      <a14:backgroundMark x1="28397" y1="63015" x2="69022" y2="60542"/>
                                      <a14:backgroundMark x1="24321" y1="59953" x2="70380" y2="62898"/>
                                      <a14:backgroundMark x1="43478" y1="50177" x2="45380" y2="73498"/>
                                      <a14:backgroundMark x1="26223" y1="53475" x2="32745" y2="76443"/>
                                      <a14:backgroundMark x1="30027" y1="57479" x2="45380" y2="80801"/>
                                      <a14:backgroundMark x1="17799" y1="57244" x2="26902" y2="76561"/>
                                      <a14:backgroundMark x1="20245" y1="58893" x2="36277" y2="74676"/>
                                      <a14:backgroundMark x1="20652" y1="57479" x2="28804" y2="74558"/>
                                      <a14:backgroundMark x1="18478" y1="58657" x2="25543" y2="73027"/>
                                      <a14:backgroundMark x1="25951" y1="52886" x2="37092" y2="73852"/>
                                      <a14:backgroundMark x1="34375" y1="47468" x2="40353" y2="62898"/>
                                      <a14:backgroundMark x1="36277" y1="42403" x2="41576" y2="61366"/>
                                      <a14:backgroundMark x1="44973" y1="41578" x2="34647" y2="54770"/>
                                      <a14:backgroundMark x1="34375" y1="43934" x2="56250" y2="38869"/>
                                      <a14:backgroundMark x1="43071" y1="39458" x2="54348" y2="41225"/>
                                      <a14:backgroundMark x1="44022" y1="37809" x2="59375" y2="38869"/>
                                      <a14:backgroundMark x1="48098" y1="37809" x2="64130" y2="42049"/>
                                      <a14:backgroundMark x1="64130" y1="42049" x2="73098" y2="49941"/>
                                      <a14:backgroundMark x1="67527" y1="45347" x2="73777" y2="57008"/>
                                      <a14:backgroundMark x1="73505" y1="51237" x2="73370" y2="64547"/>
                                      <a14:backgroundMark x1="63723" y1="46172" x2="61957" y2="62662"/>
                                      <a14:backgroundMark x1="68478" y1="51826" x2="68207" y2="66549"/>
                                      <a14:backgroundMark x1="66848" y1="49706" x2="71196" y2="64900"/>
                                      <a14:backgroundMark x1="73777" y1="56419" x2="74457" y2="71143"/>
                                      <a14:backgroundMark x1="74049" y1="61955" x2="66168" y2="72203"/>
                                      <a14:backgroundMark x1="69293" y1="68080" x2="55707" y2="79505"/>
                                      <a14:backgroundMark x1="69429" y1="71849" x2="57473" y2="81154"/>
                                      <a14:backgroundMark x1="67120" y1="75147" x2="47418" y2="83628"/>
                                      <a14:backgroundMark x1="68071" y1="66784" x2="50543" y2="75383"/>
                                      <a14:backgroundMark x1="44293" y1="36985" x2="42120" y2="36985"/>
                                      <a14:backgroundMark x1="30299" y1="44523" x2="20652" y2="59953"/>
                                      <a14:backgroundMark x1="25000" y1="45819" x2="20924" y2="55948"/>
                                      <a14:backgroundMark x1="20245" y1="49706" x2="17799" y2="60306"/>
                                      <a14:backgroundMark x1="19429" y1="56419" x2="19429" y2="67845"/>
                                      <a14:backgroundMark x1="18071" y1="63722" x2="20924" y2="70082"/>
                                      <a14:backgroundMark x1="24592" y1="71967" x2="35326" y2="83628"/>
                                      <a14:backgroundMark x1="27174" y1="79034" x2="44429" y2="84923"/>
                                      <a14:backgroundMark x1="26495" y1="77856" x2="33424" y2="84452"/>
                                      <a14:backgroundMark x1="21875" y1="61955" x2="23777" y2="71849"/>
                                      <a14:backgroundMark x1="19973" y1="63486" x2="20652" y2="72438"/>
                                      <a14:backgroundMark x1="18750" y1="65135" x2="19701" y2="68316"/>
                                      <a14:backgroundMark x1="21467" y1="57244" x2="30027" y2="42874"/>
                                      <a14:backgroundMark x1="19701" y1="51237" x2="33424" y2="41814"/>
                                      <a14:backgroundMark x1="29755" y1="44287" x2="23098" y2="51001"/>
                                      <a14:backgroundMark x1="26902" y1="45583" x2="23098" y2="49941"/>
                                      <a14:backgroundMark x1="28668" y1="44759" x2="18342" y2="51826"/>
                                      <a14:backgroundMark x1="26766" y1="43110" x2="17799" y2="52886"/>
                                      <a14:backgroundMark x1="35054" y1="36985" x2="54076" y2="31567"/>
                                      <a14:backgroundMark x1="45652" y1="34158" x2="65082" y2="34982"/>
                                      <a14:backgroundMark x1="50000" y1="33451" x2="59375" y2="38869"/>
                                      <a14:backgroundMark x1="63043" y1="37220" x2="75000" y2="47468"/>
                                      <a14:backgroundMark x1="66848" y1="38516" x2="75408" y2="46172"/>
                                      <a14:backgroundMark x1="66304" y1="38869" x2="77582" y2="55595"/>
                                      <a14:backgroundMark x1="76223" y1="46643" x2="80571" y2="60306"/>
                                      <a14:backgroundMark x1="77446" y1="47821" x2="79620" y2="61955"/>
                                      <a14:backgroundMark x1="82201" y1="53239" x2="80027" y2="65371"/>
                                      <a14:backgroundMark x1="81522" y1="67020" x2="75272" y2="75147"/>
                                      <a14:backgroundMark x1="77446" y1="70318" x2="67527" y2="81390"/>
                                      <a14:backgroundMark x1="74049" y1="77621" x2="60054" y2="85395"/>
                                      <a14:backgroundMark x1="59918" y1="84452" x2="43750" y2="85512"/>
                                      <a14:backgroundMark x1="44973" y1="85395" x2="58832" y2="85395"/>
                                      <a14:backgroundMark x1="50272" y1="86808" x2="44022" y2="86337"/>
                                      <a14:backgroundMark x1="43071" y1="85984" x2="53397" y2="85984"/>
                                      <a14:backgroundMark x1="79348" y1="47821" x2="81658" y2="59482"/>
                                      <a14:backgroundMark x1="75951" y1="43463" x2="79755" y2="51001"/>
                                      <a14:backgroundMark x1="78397" y1="46996" x2="80707" y2="56655"/>
                                      <a14:backgroundMark x1="80571" y1="58893" x2="81250" y2="62191"/>
                                      <a14:backgroundMark x1="83832" y1="58657" x2="83152" y2="63840"/>
                                      <a14:backgroundMark x1="82745" y1="57833" x2="82201" y2="66196"/>
                                      <a14:backgroundMark x1="84103" y1="59717" x2="82745" y2="65135"/>
                                      <a14:backgroundMark x1="45924" y1="33098" x2="68071" y2="38045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8741" t="24894" r="8693" b="4778"/>
                        <a:stretch/>
                      </p:blipFill>
                      <p:spPr bwMode="auto">
                        <a:xfrm>
                          <a:off x="7206432" y="947480"/>
                          <a:ext cx="818278" cy="803993"/>
                        </a:xfrm>
                        <a:prstGeom prst="ellipse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sp>
                      <p:nvSpPr>
                        <p:cNvPr id="1163" name="타원 1162">
                          <a:extLst>
                            <a:ext uri="{FF2B5EF4-FFF2-40B4-BE49-F238E27FC236}">
                              <a16:creationId xmlns:a16="http://schemas.microsoft.com/office/drawing/2014/main" id="{E91DC5F7-7643-2505-F80F-FC3875686FA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7259215" y="982847"/>
                          <a:ext cx="722235" cy="722235"/>
                        </a:xfrm>
                        <a:prstGeom prst="ellipse">
                          <a:avLst/>
                        </a:prstGeom>
                        <a:gradFill flip="none" rotWithShape="1">
                          <a:gsLst>
                            <a:gs pos="0">
                              <a:schemeClr val="accent1">
                                <a:lumMod val="5000"/>
                                <a:lumOff val="95000"/>
                              </a:schemeClr>
                            </a:gs>
                            <a:gs pos="29000">
                              <a:schemeClr val="bg1">
                                <a:lumMod val="95000"/>
                              </a:schemeClr>
                            </a:gs>
                            <a:gs pos="47000">
                              <a:schemeClr val="bg1">
                                <a:lumMod val="85000"/>
                              </a:schemeClr>
                            </a:gs>
                            <a:gs pos="61000">
                              <a:schemeClr val="bg1">
                                <a:lumMod val="75000"/>
                              </a:schemeClr>
                            </a:gs>
                            <a:gs pos="82000">
                              <a:schemeClr val="bg1">
                                <a:lumMod val="65000"/>
                              </a:schemeClr>
                            </a:gs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</a:gsLst>
                          <a:path path="circle">
                            <a:fillToRect r="100000" b="100000"/>
                          </a:path>
                          <a:tileRect l="-100000" t="-100000"/>
                        </a:gra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</p:grpSp>
                  <p:grpSp>
                    <p:nvGrpSpPr>
                      <p:cNvPr id="1157" name="그룹 1156">
                        <a:extLst>
                          <a:ext uri="{FF2B5EF4-FFF2-40B4-BE49-F238E27FC236}">
                            <a16:creationId xmlns:a16="http://schemas.microsoft.com/office/drawing/2014/main" id="{A01246D0-09B2-CC93-2A14-8B8457CC71E2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103095" y="5203120"/>
                        <a:ext cx="982354" cy="1023597"/>
                        <a:chOff x="8119321" y="827322"/>
                        <a:chExt cx="982354" cy="1023597"/>
                      </a:xfrm>
                    </p:grpSpPr>
                    <p:sp>
                      <p:nvSpPr>
                        <p:cNvPr id="1158" name="타원 1157">
                          <a:extLst>
                            <a:ext uri="{FF2B5EF4-FFF2-40B4-BE49-F238E27FC236}">
                              <a16:creationId xmlns:a16="http://schemas.microsoft.com/office/drawing/2014/main" id="{42B581D6-EF65-8B57-E63C-8D09030E57A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340479" y="1077307"/>
                          <a:ext cx="530513" cy="530513"/>
                        </a:xfrm>
                        <a:prstGeom prst="ellipse">
                          <a:avLst/>
                        </a:prstGeom>
                        <a:solidFill>
                          <a:schemeClr val="tx1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grpSp>
                      <p:nvGrpSpPr>
                        <p:cNvPr id="1159" name="그룹 1158">
                          <a:extLst>
                            <a:ext uri="{FF2B5EF4-FFF2-40B4-BE49-F238E27FC236}">
                              <a16:creationId xmlns:a16="http://schemas.microsoft.com/office/drawing/2014/main" id="{7C52FCA4-E54A-AF51-8B28-CFC6DFB7051A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119321" y="827322"/>
                          <a:ext cx="982354" cy="1023597"/>
                          <a:chOff x="6319787" y="1089348"/>
                          <a:chExt cx="821601" cy="856095"/>
                        </a:xfrm>
                      </p:grpSpPr>
                      <p:pic>
                        <p:nvPicPr>
                          <p:cNvPr id="1160" name="Picture 6">
                            <a:extLst>
                              <a:ext uri="{FF2B5EF4-FFF2-40B4-BE49-F238E27FC236}">
                                <a16:creationId xmlns:a16="http://schemas.microsoft.com/office/drawing/2014/main" id="{1502D996-A18F-68B4-74C2-4D166F3F13AE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 rotWithShape="1">
                          <a:blip r:embed="rId6">
                            <a:clrChange>
                              <a:clrFrom>
                                <a:srgbClr val="FDFDFD"/>
                              </a:clrFrom>
                              <a:clrTo>
                                <a:srgbClr val="FDFDFD">
                                  <a:alpha val="0"/>
                                </a:srgbClr>
                              </a:clrTo>
                            </a:clrChange>
                            <a:duotone>
                              <a:schemeClr val="accent4">
                                <a:shade val="45000"/>
                                <a:satMod val="135000"/>
                              </a:schemeClr>
                              <a:prstClr val="white"/>
                            </a:duotone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19160" t="17987" r="18885" b="17456"/>
                          <a:stretch/>
                        </p:blipFill>
                        <p:spPr bwMode="auto">
                          <a:xfrm>
                            <a:off x="6319787" y="1089348"/>
                            <a:ext cx="821601" cy="856095"/>
                          </a:xfrm>
                          <a:prstGeom prst="ellipse">
                            <a:avLst/>
                          </a:prstGeom>
                          <a:noFill/>
                          <a:effectLst>
                            <a:glow rad="38100">
                              <a:srgbClr val="F6F4D2"/>
                            </a:glow>
                          </a:effectLst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161" name="Picture 2">
                            <a:extLst>
                              <a:ext uri="{FF2B5EF4-FFF2-40B4-BE49-F238E27FC236}">
                                <a16:creationId xmlns:a16="http://schemas.microsoft.com/office/drawing/2014/main" id="{737A6079-9F35-7C62-1805-92888A913440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 rotWithShape="1">
                          <a:blip r:embed="rId7">
                            <a:clrChange>
                              <a:clrFrom>
                                <a:srgbClr val="37446E"/>
                              </a:clrFrom>
                              <a:clrTo>
                                <a:srgbClr val="37446E">
                                  <a:alpha val="0"/>
                                </a:srgbClr>
                              </a:clrTo>
                            </a:clrChange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29399" t="39848" r="30518" b="37778"/>
                          <a:stretch/>
                        </p:blipFill>
                        <p:spPr bwMode="auto">
                          <a:xfrm>
                            <a:off x="6404144" y="1201321"/>
                            <a:ext cx="640936" cy="635768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</p:grpSp>
                </p:grpSp>
                <p:grpSp>
                  <p:nvGrpSpPr>
                    <p:cNvPr id="1231" name="그룹 1230">
                      <a:extLst>
                        <a:ext uri="{FF2B5EF4-FFF2-40B4-BE49-F238E27FC236}">
                          <a16:creationId xmlns:a16="http://schemas.microsoft.com/office/drawing/2014/main" id="{E7BD54FD-5FBC-FE30-18B7-36DA3251712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000266" y="4656664"/>
                      <a:ext cx="1023971" cy="624592"/>
                      <a:chOff x="2000266" y="4656664"/>
                      <a:chExt cx="1023971" cy="624592"/>
                    </a:xfrm>
                  </p:grpSpPr>
                  <p:sp>
                    <p:nvSpPr>
                      <p:cNvPr id="1106" name="TextBox 1105">
                        <a:extLst>
                          <a:ext uri="{FF2B5EF4-FFF2-40B4-BE49-F238E27FC236}">
                            <a16:creationId xmlns:a16="http://schemas.microsoft.com/office/drawing/2014/main" id="{470C0906-DA70-FCC1-11C2-01EC4152D2CC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348263" y="4656664"/>
                        <a:ext cx="675974" cy="24622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90000" rIns="0" rtlCol="0">
                        <a:spAutoFit/>
                      </a:bodyPr>
                      <a:lstStyle/>
                      <a:p>
                        <a:pPr algn="ctr">
                          <a:spcAft>
                            <a:spcPts val="300"/>
                          </a:spcAft>
                        </a:pPr>
                        <a:r>
                          <a:rPr lang="ko-KR" altLang="en-US" sz="1000" dirty="0">
                            <a:solidFill>
                              <a:srgbClr val="D4CFC5"/>
                            </a:solidFill>
                            <a:latin typeface="Pretendard Medium" panose="02000603000000020004" pitchFamily="2" charset="-127"/>
                            <a:ea typeface="Pretendard Medium" panose="02000603000000020004" pitchFamily="2" charset="-127"/>
                            <a:cs typeface="Pretendard Medium" panose="02000603000000020004" pitchFamily="2" charset="-127"/>
                          </a:rPr>
                          <a:t>금색 테두리</a:t>
                        </a:r>
                        <a:endParaRPr lang="en-US" altLang="ko-KR" sz="10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endParaRPr>
                      </a:p>
                    </p:txBody>
                  </p:sp>
                  <p:grpSp>
                    <p:nvGrpSpPr>
                      <p:cNvPr id="1180" name="그룹 1179">
                        <a:extLst>
                          <a:ext uri="{FF2B5EF4-FFF2-40B4-BE49-F238E27FC236}">
                            <a16:creationId xmlns:a16="http://schemas.microsoft.com/office/drawing/2014/main" id="{44E67B55-7391-B602-EAD9-7DF40E5A30B8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2000266" y="4779776"/>
                        <a:ext cx="347997" cy="501480"/>
                        <a:chOff x="2000266" y="4779776"/>
                        <a:chExt cx="347997" cy="501480"/>
                      </a:xfrm>
                      <a:effectLst>
                        <a:glow rad="25400">
                          <a:srgbClr val="E9E9EA"/>
                        </a:glow>
                      </a:effectLst>
                    </p:grpSpPr>
                    <p:sp>
                      <p:nvSpPr>
                        <p:cNvPr id="1105" name="타원 1104">
                          <a:extLst>
                            <a:ext uri="{FF2B5EF4-FFF2-40B4-BE49-F238E27FC236}">
                              <a16:creationId xmlns:a16="http://schemas.microsoft.com/office/drawing/2014/main" id="{661D34D7-75FD-EEEA-48CC-59AF8AB93480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000266" y="5184724"/>
                          <a:ext cx="96532" cy="96532"/>
                        </a:xfrm>
                        <a:prstGeom prst="ellipse">
                          <a:avLst/>
                        </a:prstGeom>
                        <a:solidFill>
                          <a:schemeClr val="bg1"/>
                        </a:solidFill>
                        <a:ln w="12700">
                          <a:solidFill>
                            <a:srgbClr val="605550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cxnSp>
                      <p:nvCxnSpPr>
                        <p:cNvPr id="1113" name="연결선: 꺾임 1112">
                          <a:extLst>
                            <a:ext uri="{FF2B5EF4-FFF2-40B4-BE49-F238E27FC236}">
                              <a16:creationId xmlns:a16="http://schemas.microsoft.com/office/drawing/2014/main" id="{AF2DBD5B-FDA6-A4EF-AF81-742DEB1BA131}"/>
                            </a:ext>
                          </a:extLst>
                        </p:cNvPr>
                        <p:cNvCxnSpPr>
                          <a:stCxn id="1105" idx="0"/>
                          <a:endCxn id="1106" idx="1"/>
                        </p:cNvCxnSpPr>
                        <p:nvPr/>
                      </p:nvCxnSpPr>
                      <p:spPr>
                        <a:xfrm rot="5400000" flipH="1" flipV="1">
                          <a:off x="1995923" y="4832385"/>
                          <a:ext cx="404949" cy="299731"/>
                        </a:xfrm>
                        <a:prstGeom prst="bentConnector2">
                          <a:avLst/>
                        </a:prstGeom>
                        <a:ln w="12700">
                          <a:solidFill>
                            <a:srgbClr val="605550"/>
                          </a:solidFill>
                          <a:tailEnd type="triangle"/>
                        </a:ln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</p:grpSp>
                <p:grpSp>
                  <p:nvGrpSpPr>
                    <p:cNvPr id="1230" name="그룹 1229">
                      <a:extLst>
                        <a:ext uri="{FF2B5EF4-FFF2-40B4-BE49-F238E27FC236}">
                          <a16:creationId xmlns:a16="http://schemas.microsoft.com/office/drawing/2014/main" id="{3F139E12-CC35-4B31-18B5-7AAFD1CDC48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418506" y="4999985"/>
                      <a:ext cx="1458932" cy="568376"/>
                      <a:chOff x="2418506" y="4999985"/>
                      <a:chExt cx="1458932" cy="568376"/>
                    </a:xfrm>
                  </p:grpSpPr>
                  <p:sp>
                    <p:nvSpPr>
                      <p:cNvPr id="1118" name="TextBox 1117">
                        <a:extLst>
                          <a:ext uri="{FF2B5EF4-FFF2-40B4-BE49-F238E27FC236}">
                            <a16:creationId xmlns:a16="http://schemas.microsoft.com/office/drawing/2014/main" id="{58DA5591-C03C-1373-F500-DE182BA9BAF5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916128" y="4999985"/>
                        <a:ext cx="961310" cy="24622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90000" rIns="0" rtlCol="0">
                        <a:spAutoFit/>
                      </a:bodyPr>
                      <a:lstStyle/>
                      <a:p>
                        <a:pPr algn="ctr">
                          <a:spcAft>
                            <a:spcPts val="300"/>
                          </a:spcAft>
                        </a:pPr>
                        <a:r>
                          <a:rPr lang="ko-KR" altLang="en-US" sz="1000" dirty="0">
                            <a:solidFill>
                              <a:srgbClr val="D4CFC5"/>
                            </a:solidFill>
                            <a:latin typeface="Pretendard Medium" panose="02000603000000020004" pitchFamily="2" charset="-127"/>
                            <a:ea typeface="Pretendard Medium" panose="02000603000000020004" pitchFamily="2" charset="-127"/>
                            <a:cs typeface="Pretendard Medium" panose="02000603000000020004" pitchFamily="2" charset="-127"/>
                          </a:rPr>
                          <a:t>별 모양 같은 내부</a:t>
                        </a:r>
                        <a:endParaRPr lang="en-US" altLang="ko-KR" sz="10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endParaRPr>
                      </a:p>
                    </p:txBody>
                  </p:sp>
                  <p:grpSp>
                    <p:nvGrpSpPr>
                      <p:cNvPr id="1181" name="그룹 1180">
                        <a:extLst>
                          <a:ext uri="{FF2B5EF4-FFF2-40B4-BE49-F238E27FC236}">
                            <a16:creationId xmlns:a16="http://schemas.microsoft.com/office/drawing/2014/main" id="{361D7BE4-5F2A-3FB0-E35B-FC819EA33626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2418506" y="5123096"/>
                        <a:ext cx="497623" cy="445265"/>
                        <a:chOff x="2418506" y="5123096"/>
                        <a:chExt cx="497623" cy="445265"/>
                      </a:xfrm>
                      <a:effectLst>
                        <a:glow rad="25400">
                          <a:srgbClr val="E9E9EA"/>
                        </a:glow>
                      </a:effectLst>
                    </p:grpSpPr>
                    <p:sp>
                      <p:nvSpPr>
                        <p:cNvPr id="1116" name="타원 1115">
                          <a:extLst>
                            <a:ext uri="{FF2B5EF4-FFF2-40B4-BE49-F238E27FC236}">
                              <a16:creationId xmlns:a16="http://schemas.microsoft.com/office/drawing/2014/main" id="{11A69EF2-7DC5-7A69-1D45-A6FB03E9EC0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418506" y="5471829"/>
                          <a:ext cx="96532" cy="96532"/>
                        </a:xfrm>
                        <a:prstGeom prst="ellipse">
                          <a:avLst/>
                        </a:prstGeom>
                        <a:solidFill>
                          <a:schemeClr val="bg1"/>
                        </a:solidFill>
                        <a:ln w="12700">
                          <a:solidFill>
                            <a:srgbClr val="605550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cxnSp>
                      <p:nvCxnSpPr>
                        <p:cNvPr id="1123" name="연결선: 꺾임 1122">
                          <a:extLst>
                            <a:ext uri="{FF2B5EF4-FFF2-40B4-BE49-F238E27FC236}">
                              <a16:creationId xmlns:a16="http://schemas.microsoft.com/office/drawing/2014/main" id="{BAECFE60-54E0-08C8-BA70-E90B7B53F0DA}"/>
                            </a:ext>
                          </a:extLst>
                        </p:cNvPr>
                        <p:cNvCxnSpPr>
                          <a:cxnSpLocks/>
                          <a:stCxn id="1116" idx="0"/>
                          <a:endCxn id="1118" idx="1"/>
                        </p:cNvCxnSpPr>
                        <p:nvPr/>
                      </p:nvCxnSpPr>
                      <p:spPr>
                        <a:xfrm rot="5400000" flipH="1" flipV="1">
                          <a:off x="2517084" y="5072785"/>
                          <a:ext cx="348733" cy="449356"/>
                        </a:xfrm>
                        <a:prstGeom prst="bentConnector2">
                          <a:avLst/>
                        </a:prstGeom>
                        <a:ln w="12700">
                          <a:solidFill>
                            <a:srgbClr val="605550"/>
                          </a:solidFill>
                          <a:tailEnd type="triangle"/>
                        </a:ln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</p:grpSp>
              </p:grpSp>
              <p:grpSp>
                <p:nvGrpSpPr>
                  <p:cNvPr id="1073" name="그룹 1072">
                    <a:extLst>
                      <a:ext uri="{FF2B5EF4-FFF2-40B4-BE49-F238E27FC236}">
                        <a16:creationId xmlns:a16="http://schemas.microsoft.com/office/drawing/2014/main" id="{5B43648F-F59C-6A4D-7771-0920A000EE99}"/>
                      </a:ext>
                    </a:extLst>
                  </p:cNvPr>
                  <p:cNvGrpSpPr/>
                  <p:nvPr/>
                </p:nvGrpSpPr>
                <p:grpSpPr>
                  <a:xfrm>
                    <a:off x="3578634" y="5584583"/>
                    <a:ext cx="847513" cy="883097"/>
                    <a:chOff x="2077543" y="4074150"/>
                    <a:chExt cx="982354" cy="1023597"/>
                  </a:xfrm>
                </p:grpSpPr>
                <p:grpSp>
                  <p:nvGrpSpPr>
                    <p:cNvPr id="1071" name="그룹 1070">
                      <a:extLst>
                        <a:ext uri="{FF2B5EF4-FFF2-40B4-BE49-F238E27FC236}">
                          <a16:creationId xmlns:a16="http://schemas.microsoft.com/office/drawing/2014/main" id="{20625D04-CB31-3290-B4E6-46CA10AE29A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077543" y="4074150"/>
                      <a:ext cx="982354" cy="1023597"/>
                      <a:chOff x="1987321" y="4079663"/>
                      <a:chExt cx="982354" cy="1023597"/>
                    </a:xfrm>
                  </p:grpSpPr>
                  <p:grpSp>
                    <p:nvGrpSpPr>
                      <p:cNvPr id="1070" name="그룹 1069">
                        <a:extLst>
                          <a:ext uri="{FF2B5EF4-FFF2-40B4-BE49-F238E27FC236}">
                            <a16:creationId xmlns:a16="http://schemas.microsoft.com/office/drawing/2014/main" id="{D0940608-7228-9A8A-FBC4-2F9215B0C45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2069359" y="4189465"/>
                        <a:ext cx="818278" cy="803993"/>
                        <a:chOff x="2069359" y="4189465"/>
                        <a:chExt cx="818278" cy="803993"/>
                      </a:xfrm>
                    </p:grpSpPr>
                    <p:grpSp>
                      <p:nvGrpSpPr>
                        <p:cNvPr id="1060" name="그룹 1059">
                          <a:extLst>
                            <a:ext uri="{FF2B5EF4-FFF2-40B4-BE49-F238E27FC236}">
                              <a16:creationId xmlns:a16="http://schemas.microsoft.com/office/drawing/2014/main" id="{D247960A-3B25-F890-3E5A-2B1AB08A0B19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2069359" y="4189465"/>
                          <a:ext cx="818278" cy="803993"/>
                          <a:chOff x="7206432" y="947480"/>
                          <a:chExt cx="818278" cy="803993"/>
                        </a:xfrm>
                      </p:grpSpPr>
                      <p:pic>
                        <p:nvPicPr>
                          <p:cNvPr id="1066" name="Picture 2">
                            <a:extLst>
                              <a:ext uri="{FF2B5EF4-FFF2-40B4-BE49-F238E27FC236}">
                                <a16:creationId xmlns:a16="http://schemas.microsoft.com/office/drawing/2014/main" id="{A35CE34B-8810-CB38-6FAC-31059950A367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 rotWithShape="1">
                          <a:blip r:embed="rId4">
                            <a:clrChange>
                              <a:clrFrom>
                                <a:srgbClr val="FFFFFF"/>
                              </a:clrFrom>
                              <a:clrTo>
                                <a:srgbClr val="FFFFFF">
                                  <a:alpha val="0"/>
                                </a:srgbClr>
                              </a:clrTo>
                            </a:clrChange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5">
                                    <a14:imgEffect>
                                      <a14:backgroundRemoval t="3298" b="93286" l="9783" r="91033">
                                        <a14:foregroundMark x1="17002" y1="66866" x2="16033" y2="69258"/>
                                        <a14:foregroundMark x1="19158" y1="44287" x2="19079" y2="48282"/>
                                        <a14:foregroundMark x1="15082" y1="45230" x2="9783" y2="60188"/>
                                        <a14:foregroundMark x1="30336" y1="84473" x2="32337" y2="90577"/>
                                        <a14:foregroundMark x1="18207" y1="47468" x2="18633" y2="48768"/>
                                        <a14:foregroundMark x1="85352" y1="64167" x2="86141" y2="66549"/>
                                        <a14:foregroundMark x1="77717" y1="41107" x2="78543" y2="43602"/>
                                        <a14:foregroundMark x1="84511" y1="50177" x2="87995" y2="63721"/>
                                        <a14:foregroundMark x1="89266" y1="56066" x2="88881" y2="63499"/>
                                        <a14:foregroundMark x1="85259" y1="73278" x2="75679" y2="84688"/>
                                        <a14:foregroundMark x1="88043" y1="66313" x2="87228" y2="69022"/>
                                        <a14:foregroundMark x1="88043" y1="69729" x2="87636" y2="71614"/>
                                        <a14:foregroundMark x1="87772" y1="69611" x2="86413" y2="71849"/>
                                        <a14:foregroundMark x1="46875" y1="93286" x2="46875" y2="93286"/>
                                        <a14:foregroundMark x1="51223" y1="29682" x2="53804" y2="30389"/>
                                        <a14:foregroundMark x1="60326" y1="31213" x2="58696" y2="31567"/>
                                        <a14:backgroundMark x1="46603" y1="8245" x2="47283" y2="7303"/>
                                        <a14:backgroundMark x1="47690" y1="7303" x2="45788" y2="12485"/>
                                        <a14:backgroundMark x1="43750" y1="8363" x2="43614" y2="10836"/>
                                        <a14:backgroundMark x1="44565" y1="8598" x2="50679" y2="9776"/>
                                        <a14:backgroundMark x1="52582" y1="8716" x2="57065" y2="11190"/>
                                        <a14:backgroundMark x1="52038" y1="8834" x2="52174" y2="12956"/>
                                        <a14:backgroundMark x1="52989" y1="7420" x2="56250" y2="7656"/>
                                        <a14:backgroundMark x1="53940" y1="5771" x2="56250" y2="9305"/>
                                        <a14:backgroundMark x1="45109" y1="2709" x2="38315" y2="6007"/>
                                        <a14:backgroundMark x1="87658" y1="72372" x2="87228" y2="73734"/>
                                        <a14:backgroundMark x1="88619" y1="69330" x2="88471" y2="69798"/>
                                        <a14:backgroundMark x1="90353" y1="63840" x2="89472" y2="66630"/>
                                        <a14:backgroundMark x1="86957" y1="76443" x2="89266" y2="73734"/>
                                        <a14:backgroundMark x1="91848" y1="60777" x2="90489" y2="68080"/>
                                        <a14:backgroundMark x1="65897" y1="353" x2="41168" y2="11425"/>
                                        <a14:backgroundMark x1="38723" y1="2827" x2="40217" y2="13310"/>
                                        <a14:backgroundMark x1="48098" y1="2002" x2="38043" y2="11661"/>
                                        <a14:backgroundMark x1="39402" y1="7892" x2="68207" y2="5300"/>
                                        <a14:backgroundMark x1="45924" y1="2591" x2="64130" y2="7067"/>
                                        <a14:backgroundMark x1="46603" y1="2827" x2="64130" y2="10954"/>
                                        <a14:backgroundMark x1="37772" y1="9069" x2="63995" y2="16372"/>
                                        <a14:backgroundMark x1="35326" y1="15783" x2="63043" y2="14959"/>
                                        <a14:backgroundMark x1="39946" y1="18021" x2="67120" y2="19081"/>
                                        <a14:backgroundMark x1="49728" y1="20141" x2="59647" y2="19670"/>
                                        <a14:backgroundMark x1="46196" y1="22615" x2="60054" y2="19906"/>
                                        <a14:backgroundMark x1="44293" y1="21437" x2="63723" y2="19552"/>
                                        <a14:backgroundMark x1="43478" y1="21555" x2="56929" y2="21790"/>
                                        <a14:backgroundMark x1="56929" y1="13310" x2="50543" y2="23675"/>
                                        <a14:backgroundMark x1="49592" y1="47585" x2="38179" y2="71614"/>
                                        <a14:backgroundMark x1="52446" y1="39929" x2="49321" y2="68669"/>
                                        <a14:backgroundMark x1="25000" y1="52650" x2="65082" y2="54064"/>
                                        <a14:backgroundMark x1="26223" y1="54299" x2="55707" y2="51826"/>
                                        <a14:backgroundMark x1="26902" y1="56655" x2="64946" y2="57479"/>
                                        <a14:backgroundMark x1="30978" y1="61013" x2="68750" y2="58422"/>
                                        <a14:backgroundMark x1="28397" y1="63015" x2="69022" y2="60542"/>
                                        <a14:backgroundMark x1="24321" y1="59953" x2="70380" y2="62898"/>
                                        <a14:backgroundMark x1="43478" y1="50177" x2="45380" y2="73498"/>
                                        <a14:backgroundMark x1="26223" y1="53475" x2="32745" y2="76443"/>
                                        <a14:backgroundMark x1="30027" y1="57479" x2="45380" y2="80801"/>
                                        <a14:backgroundMark x1="17799" y1="57244" x2="26902" y2="76561"/>
                                        <a14:backgroundMark x1="20245" y1="58893" x2="36277" y2="74676"/>
                                        <a14:backgroundMark x1="20652" y1="57479" x2="28804" y2="74558"/>
                                        <a14:backgroundMark x1="18478" y1="58657" x2="25543" y2="73027"/>
                                        <a14:backgroundMark x1="25951" y1="52886" x2="37092" y2="73852"/>
                                        <a14:backgroundMark x1="34375" y1="47468" x2="40353" y2="62898"/>
                                        <a14:backgroundMark x1="36277" y1="42403" x2="41576" y2="61366"/>
                                        <a14:backgroundMark x1="44973" y1="41578" x2="34647" y2="54770"/>
                                        <a14:backgroundMark x1="34375" y1="43934" x2="56250" y2="38869"/>
                                        <a14:backgroundMark x1="43071" y1="39458" x2="54348" y2="41225"/>
                                        <a14:backgroundMark x1="44022" y1="37809" x2="59375" y2="38869"/>
                                        <a14:backgroundMark x1="48098" y1="37809" x2="64130" y2="42049"/>
                                        <a14:backgroundMark x1="64130" y1="42049" x2="73098" y2="49941"/>
                                        <a14:backgroundMark x1="67527" y1="45347" x2="73777" y2="57008"/>
                                        <a14:backgroundMark x1="73505" y1="51237" x2="73370" y2="64547"/>
                                        <a14:backgroundMark x1="63723" y1="46172" x2="61957" y2="62662"/>
                                        <a14:backgroundMark x1="68478" y1="51826" x2="68207" y2="66549"/>
                                        <a14:backgroundMark x1="66848" y1="49706" x2="71196" y2="64900"/>
                                        <a14:backgroundMark x1="73777" y1="56419" x2="74457" y2="71143"/>
                                        <a14:backgroundMark x1="74049" y1="61955" x2="66168" y2="72203"/>
                                        <a14:backgroundMark x1="69293" y1="68080" x2="55707" y2="79505"/>
                                        <a14:backgroundMark x1="69429" y1="71849" x2="57473" y2="81154"/>
                                        <a14:backgroundMark x1="67120" y1="75147" x2="47418" y2="83628"/>
                                        <a14:backgroundMark x1="68071" y1="66784" x2="50543" y2="75383"/>
                                        <a14:backgroundMark x1="44293" y1="36985" x2="42120" y2="36985"/>
                                        <a14:backgroundMark x1="30299" y1="44523" x2="20652" y2="59953"/>
                                        <a14:backgroundMark x1="25000" y1="45819" x2="20924" y2="55948"/>
                                        <a14:backgroundMark x1="20245" y1="49706" x2="17799" y2="60306"/>
                                        <a14:backgroundMark x1="19429" y1="56419" x2="19429" y2="67845"/>
                                        <a14:backgroundMark x1="18071" y1="63722" x2="20924" y2="70082"/>
                                        <a14:backgroundMark x1="24592" y1="71967" x2="35326" y2="83628"/>
                                        <a14:backgroundMark x1="27174" y1="79034" x2="44429" y2="84923"/>
                                        <a14:backgroundMark x1="26495" y1="77856" x2="33424" y2="84452"/>
                                        <a14:backgroundMark x1="21875" y1="61955" x2="23777" y2="71849"/>
                                        <a14:backgroundMark x1="19973" y1="63486" x2="20652" y2="72438"/>
                                        <a14:backgroundMark x1="18750" y1="65135" x2="19701" y2="68316"/>
                                        <a14:backgroundMark x1="21467" y1="57244" x2="30027" y2="42874"/>
                                        <a14:backgroundMark x1="19701" y1="51237" x2="33424" y2="41814"/>
                                        <a14:backgroundMark x1="29755" y1="44287" x2="23098" y2="51001"/>
                                        <a14:backgroundMark x1="26902" y1="45583" x2="23098" y2="49941"/>
                                        <a14:backgroundMark x1="28668" y1="44759" x2="18342" y2="51826"/>
                                        <a14:backgroundMark x1="26766" y1="43110" x2="17799" y2="52886"/>
                                        <a14:backgroundMark x1="35054" y1="36985" x2="54076" y2="31567"/>
                                        <a14:backgroundMark x1="45652" y1="34158" x2="65082" y2="34982"/>
                                        <a14:backgroundMark x1="50000" y1="33451" x2="59375" y2="38869"/>
                                        <a14:backgroundMark x1="63043" y1="37220" x2="75000" y2="47468"/>
                                        <a14:backgroundMark x1="66848" y1="38516" x2="75408" y2="46172"/>
                                        <a14:backgroundMark x1="66304" y1="38869" x2="77582" y2="55595"/>
                                        <a14:backgroundMark x1="76223" y1="46643" x2="80571" y2="60306"/>
                                        <a14:backgroundMark x1="77446" y1="47821" x2="79620" y2="61955"/>
                                        <a14:backgroundMark x1="82201" y1="53239" x2="80027" y2="65371"/>
                                        <a14:backgroundMark x1="81522" y1="67020" x2="75272" y2="75147"/>
                                        <a14:backgroundMark x1="77446" y1="70318" x2="67527" y2="81390"/>
                                        <a14:backgroundMark x1="74049" y1="77621" x2="60054" y2="85395"/>
                                        <a14:backgroundMark x1="59918" y1="84452" x2="43750" y2="85512"/>
                                        <a14:backgroundMark x1="44973" y1="85395" x2="58832" y2="85395"/>
                                        <a14:backgroundMark x1="50272" y1="86808" x2="44022" y2="86337"/>
                                        <a14:backgroundMark x1="43071" y1="85984" x2="53397" y2="85984"/>
                                        <a14:backgroundMark x1="79348" y1="47821" x2="81658" y2="59482"/>
                                        <a14:backgroundMark x1="75951" y1="43463" x2="79755" y2="51001"/>
                                        <a14:backgroundMark x1="78397" y1="46996" x2="80707" y2="56655"/>
                                        <a14:backgroundMark x1="80571" y1="58893" x2="81250" y2="62191"/>
                                        <a14:backgroundMark x1="83832" y1="58657" x2="83152" y2="63840"/>
                                        <a14:backgroundMark x1="82745" y1="57833" x2="82201" y2="66196"/>
                                        <a14:backgroundMark x1="84103" y1="59717" x2="82745" y2="65135"/>
                                        <a14:backgroundMark x1="45924" y1="33098" x2="68071" y2="38045"/>
                                      </a14:backgroundRemoval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8741" t="24894" r="8693" b="4778"/>
                          <a:stretch/>
                        </p:blipFill>
                        <p:spPr bwMode="auto">
                          <a:xfrm>
                            <a:off x="7206432" y="947480"/>
                            <a:ext cx="818278" cy="803993"/>
                          </a:xfrm>
                          <a:prstGeom prst="ellipse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sp>
                        <p:nvSpPr>
                          <p:cNvPr id="1067" name="타원 1066">
                            <a:extLst>
                              <a:ext uri="{FF2B5EF4-FFF2-40B4-BE49-F238E27FC236}">
                                <a16:creationId xmlns:a16="http://schemas.microsoft.com/office/drawing/2014/main" id="{D1FD0519-68BF-13F3-6DBE-F8EF49B73C40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7259215" y="982847"/>
                            <a:ext cx="722235" cy="722235"/>
                          </a:xfrm>
                          <a:prstGeom prst="ellipse">
                            <a:avLst/>
                          </a:prstGeom>
                          <a:gradFill flip="none" rotWithShape="1">
                            <a:gsLst>
                              <a:gs pos="0">
                                <a:schemeClr val="accent1">
                                  <a:lumMod val="5000"/>
                                  <a:lumOff val="95000"/>
                                </a:schemeClr>
                              </a:gs>
                              <a:gs pos="29000">
                                <a:schemeClr val="bg1">
                                  <a:lumMod val="95000"/>
                                </a:schemeClr>
                              </a:gs>
                              <a:gs pos="47000">
                                <a:schemeClr val="bg1">
                                  <a:lumMod val="85000"/>
                                </a:schemeClr>
                              </a:gs>
                              <a:gs pos="61000">
                                <a:schemeClr val="bg1">
                                  <a:lumMod val="75000"/>
                                </a:schemeClr>
                              </a:gs>
                              <a:gs pos="82000">
                                <a:schemeClr val="bg1">
                                  <a:lumMod val="6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path path="circle">
                              <a:fillToRect r="100000" b="100000"/>
                            </a:path>
                            <a:tileRect l="-100000" t="-100000"/>
                          </a:gra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</p:grpSp>
                    <p:sp>
                      <p:nvSpPr>
                        <p:cNvPr id="1062" name="타원 1061">
                          <a:extLst>
                            <a:ext uri="{FF2B5EF4-FFF2-40B4-BE49-F238E27FC236}">
                              <a16:creationId xmlns:a16="http://schemas.microsoft.com/office/drawing/2014/main" id="{04881ADC-C9D3-2E20-29F9-3ACF7D6F1EF0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208479" y="4329648"/>
                          <a:ext cx="530513" cy="530513"/>
                        </a:xfrm>
                        <a:prstGeom prst="ellipse">
                          <a:avLst/>
                        </a:prstGeom>
                        <a:solidFill>
                          <a:schemeClr val="tx1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/>
                        </a:p>
                      </p:txBody>
                    </p:sp>
                  </p:grpSp>
                  <p:grpSp>
                    <p:nvGrpSpPr>
                      <p:cNvPr id="1069" name="그룹 1068">
                        <a:extLst>
                          <a:ext uri="{FF2B5EF4-FFF2-40B4-BE49-F238E27FC236}">
                            <a16:creationId xmlns:a16="http://schemas.microsoft.com/office/drawing/2014/main" id="{BBFCF009-F5DF-12CA-7EB6-F32AF50C5433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987321" y="4079663"/>
                        <a:ext cx="982354" cy="1023597"/>
                        <a:chOff x="1987321" y="4079663"/>
                        <a:chExt cx="982354" cy="1023597"/>
                      </a:xfrm>
                    </p:grpSpPr>
                    <p:pic>
                      <p:nvPicPr>
                        <p:cNvPr id="1064" name="Picture 6">
                          <a:extLst>
                            <a:ext uri="{FF2B5EF4-FFF2-40B4-BE49-F238E27FC236}">
                              <a16:creationId xmlns:a16="http://schemas.microsoft.com/office/drawing/2014/main" id="{AAB6FB7F-08CD-3EF4-70B3-C38106DD174E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6">
                          <a:clrChange>
                            <a:clrFrom>
                              <a:srgbClr val="FDFDFD"/>
                            </a:clrFrom>
                            <a:clrTo>
                              <a:srgbClr val="FDFDFD">
                                <a:alpha val="0"/>
                              </a:srgbClr>
                            </a:clrTo>
                          </a:clrChange>
                          <a:duotone>
                            <a:schemeClr val="bg2">
                              <a:shade val="45000"/>
                              <a:satMod val="135000"/>
                            </a:schemeClr>
                            <a:prstClr val="white"/>
                          </a:duoton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19160" t="17987" r="18885" b="17456"/>
                        <a:stretch/>
                      </p:blipFill>
                      <p:spPr bwMode="auto">
                        <a:xfrm>
                          <a:off x="1987321" y="4079663"/>
                          <a:ext cx="982354" cy="1023597"/>
                        </a:xfrm>
                        <a:prstGeom prst="ellipse">
                          <a:avLst/>
                        </a:prstGeom>
                        <a:noFill/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1068" name="Picture 6">
                          <a:extLst>
                            <a:ext uri="{FF2B5EF4-FFF2-40B4-BE49-F238E27FC236}">
                              <a16:creationId xmlns:a16="http://schemas.microsoft.com/office/drawing/2014/main" id="{378DFEE7-49B9-DD58-BFB0-C9F3C49B611E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6">
                          <a:clrChange>
                            <a:clrFrom>
                              <a:srgbClr val="FDFDFD"/>
                            </a:clrFrom>
                            <a:clrTo>
                              <a:srgbClr val="FDFDFD">
                                <a:alpha val="0"/>
                              </a:srgbClr>
                            </a:clrTo>
                          </a:clrChange>
                          <a:duotone>
                            <a:schemeClr val="accent4">
                              <a:shade val="45000"/>
                              <a:satMod val="135000"/>
                            </a:schemeClr>
                            <a:prstClr val="white"/>
                          </a:duoton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49851" t="17987" r="18885" b="50161"/>
                        <a:stretch/>
                      </p:blipFill>
                      <p:spPr bwMode="auto">
                        <a:xfrm>
                          <a:off x="2473959" y="4079663"/>
                          <a:ext cx="495715" cy="505037"/>
                        </a:xfrm>
                        <a:prstGeom prst="rect">
                          <a:avLst/>
                        </a:prstGeom>
                        <a:noFill/>
                        <a:effectLst>
                          <a:glow rad="38100">
                            <a:srgbClr val="F6F4D2"/>
                          </a:glow>
                        </a:effectLst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1065" name="Picture 2">
                        <a:extLst>
                          <a:ext uri="{FF2B5EF4-FFF2-40B4-BE49-F238E27FC236}">
                            <a16:creationId xmlns:a16="http://schemas.microsoft.com/office/drawing/2014/main" id="{F34F7DA2-1903-213E-CFEC-F9CEE5BAF8C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7">
                        <a:clrChange>
                          <a:clrFrom>
                            <a:srgbClr val="37446E"/>
                          </a:clrFrom>
                          <a:clrTo>
                            <a:srgbClr val="37446E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9399" t="39848" r="30518" b="37778"/>
                      <a:stretch/>
                    </p:blipFill>
                    <p:spPr bwMode="auto">
                      <a:xfrm>
                        <a:off x="2088183" y="4213544"/>
                        <a:ext cx="766340" cy="76016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sp>
                  <p:nvSpPr>
                    <p:cNvPr id="1072" name="원호 1071">
                      <a:extLst>
                        <a:ext uri="{FF2B5EF4-FFF2-40B4-BE49-F238E27FC236}">
                          <a16:creationId xmlns:a16="http://schemas.microsoft.com/office/drawing/2014/main" id="{6EEC0D23-42F5-C7A3-1107-051AB0AC91D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91891" y="4079663"/>
                      <a:ext cx="759600" cy="759600"/>
                    </a:xfrm>
                    <a:prstGeom prst="arc">
                      <a:avLst/>
                    </a:prstGeom>
                    <a:ln w="9525">
                      <a:solidFill>
                        <a:srgbClr val="FF0000"/>
                      </a:solidFill>
                      <a:tailEnd type="triangle" w="sm" len="med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</p:grpSp>
          </p:grpSp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63AA43B7-BBDC-65D3-B875-84A01C7E84FD}"/>
                  </a:ext>
                </a:extLst>
              </p:cNvPr>
              <p:cNvGrpSpPr/>
              <p:nvPr/>
            </p:nvGrpSpPr>
            <p:grpSpPr>
              <a:xfrm>
                <a:off x="4959105" y="4027426"/>
                <a:ext cx="3497752" cy="2573829"/>
                <a:chOff x="4959105" y="4027426"/>
                <a:chExt cx="3497752" cy="2573829"/>
              </a:xfrm>
            </p:grpSpPr>
            <p:grpSp>
              <p:nvGrpSpPr>
                <p:cNvPr id="1264" name="그룹 1263">
                  <a:extLst>
                    <a:ext uri="{FF2B5EF4-FFF2-40B4-BE49-F238E27FC236}">
                      <a16:creationId xmlns:a16="http://schemas.microsoft.com/office/drawing/2014/main" id="{501C44EC-9CF4-D968-3FBA-A37590235508}"/>
                    </a:ext>
                  </a:extLst>
                </p:cNvPr>
                <p:cNvGrpSpPr/>
                <p:nvPr/>
              </p:nvGrpSpPr>
              <p:grpSpPr>
                <a:xfrm>
                  <a:off x="4959105" y="4027426"/>
                  <a:ext cx="3497752" cy="449830"/>
                  <a:chOff x="4863770" y="4027426"/>
                  <a:chExt cx="3497752" cy="449830"/>
                </a:xfrm>
              </p:grpSpPr>
              <p:sp>
                <p:nvSpPr>
                  <p:cNvPr id="1224" name="직사각형 1223">
                    <a:extLst>
                      <a:ext uri="{FF2B5EF4-FFF2-40B4-BE49-F238E27FC236}">
                        <a16:creationId xmlns:a16="http://schemas.microsoft.com/office/drawing/2014/main" id="{E55E7A10-7D76-D6E9-2CF2-2C50CB66358F}"/>
                      </a:ext>
                    </a:extLst>
                  </p:cNvPr>
                  <p:cNvSpPr/>
                  <p:nvPr/>
                </p:nvSpPr>
                <p:spPr>
                  <a:xfrm>
                    <a:off x="4863770" y="4027426"/>
                    <a:ext cx="3497752" cy="449830"/>
                  </a:xfrm>
                  <a:prstGeom prst="rect">
                    <a:avLst/>
                  </a:prstGeom>
                  <a:solidFill>
                    <a:srgbClr val="14181A"/>
                  </a:solidFill>
                  <a:ln>
                    <a:noFill/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225" name="TextBox 1224">
                    <a:extLst>
                      <a:ext uri="{FF2B5EF4-FFF2-40B4-BE49-F238E27FC236}">
                        <a16:creationId xmlns:a16="http://schemas.microsoft.com/office/drawing/2014/main" id="{54492AD7-9A26-AAF6-1CA4-DF079E13D974}"/>
                      </a:ext>
                    </a:extLst>
                  </p:cNvPr>
                  <p:cNvSpPr txBox="1"/>
                  <p:nvPr/>
                </p:nvSpPr>
                <p:spPr>
                  <a:xfrm>
                    <a:off x="6177431" y="4129231"/>
                    <a:ext cx="870430" cy="246221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pPr algn="ctr">
                      <a:spcAft>
                        <a:spcPts val="300"/>
                      </a:spcAft>
                    </a:pPr>
                    <a:r>
                      <a:rPr lang="ko-KR" altLang="en-US" sz="10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기록 모드 진입 시</a:t>
                    </a:r>
                    <a:endPara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</p:grpSp>
            <p:grpSp>
              <p:nvGrpSpPr>
                <p:cNvPr id="24" name="그룹 23">
                  <a:extLst>
                    <a:ext uri="{FF2B5EF4-FFF2-40B4-BE49-F238E27FC236}">
                      <a16:creationId xmlns:a16="http://schemas.microsoft.com/office/drawing/2014/main" id="{12787D90-CC3A-6B7A-C542-0202A36CBEDD}"/>
                    </a:ext>
                  </a:extLst>
                </p:cNvPr>
                <p:cNvGrpSpPr/>
                <p:nvPr/>
              </p:nvGrpSpPr>
              <p:grpSpPr>
                <a:xfrm>
                  <a:off x="4959105" y="4577699"/>
                  <a:ext cx="3497752" cy="2023556"/>
                  <a:chOff x="4959105" y="4577699"/>
                  <a:chExt cx="3497752" cy="2023556"/>
                </a:xfrm>
              </p:grpSpPr>
              <p:sp>
                <p:nvSpPr>
                  <p:cNvPr id="1244" name="TextBox 1243">
                    <a:extLst>
                      <a:ext uri="{FF2B5EF4-FFF2-40B4-BE49-F238E27FC236}">
                        <a16:creationId xmlns:a16="http://schemas.microsoft.com/office/drawing/2014/main" id="{A80A6D74-691D-0A3D-9BA4-33DE6D629A4C}"/>
                      </a:ext>
                    </a:extLst>
                  </p:cNvPr>
                  <p:cNvSpPr txBox="1"/>
                  <p:nvPr/>
                </p:nvSpPr>
                <p:spPr>
                  <a:xfrm>
                    <a:off x="4959105" y="4577699"/>
                    <a:ext cx="3497752" cy="438582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pPr algn="ctr">
                      <a:spcAft>
                        <a:spcPts val="300"/>
                      </a:spcAft>
                    </a:pPr>
                    <a:r>
                      <a:rPr lang="ko-KR" altLang="en-US" sz="10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게이지 외곽의 테두리가 </a:t>
                    </a:r>
                    <a:r>
                      <a:rPr lang="ko-KR" altLang="en-US" sz="10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여러 겹의 고리</a:t>
                    </a:r>
                    <a:r>
                      <a:rPr lang="ko-KR" altLang="en-US" sz="10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로 분리되고</a:t>
                    </a:r>
                    <a:r>
                      <a:rPr lang="en-US" altLang="ko-KR" sz="10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,</a:t>
                    </a:r>
                    <a:r>
                      <a:rPr lang="ko-KR" altLang="en-US" sz="10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 </a:t>
                    </a:r>
                    <a:endPara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  <a:p>
                    <a:pPr algn="ctr">
                      <a:spcAft>
                        <a:spcPts val="300"/>
                      </a:spcAft>
                    </a:pPr>
                    <a:r>
                      <a:rPr lang="ko-KR" altLang="en-US" sz="10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혼천의</a:t>
                    </a:r>
                    <a:r>
                      <a:rPr lang="ko-KR" altLang="en-US" sz="10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처럼 </a:t>
                    </a:r>
                    <a:r>
                      <a:rPr lang="ko-KR" altLang="en-US" sz="10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각자의 축을 따라 한바퀴 회전</a:t>
                    </a:r>
                    <a:r>
                      <a:rPr lang="ko-KR" altLang="en-US" sz="10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하며 기록 모드에 진입합니다</a:t>
                    </a:r>
                    <a:r>
                      <a:rPr lang="en-US" altLang="ko-KR" sz="10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.</a:t>
                    </a:r>
                  </a:p>
                </p:txBody>
              </p:sp>
              <p:grpSp>
                <p:nvGrpSpPr>
                  <p:cNvPr id="88" name="그룹 87">
                    <a:extLst>
                      <a:ext uri="{FF2B5EF4-FFF2-40B4-BE49-F238E27FC236}">
                        <a16:creationId xmlns:a16="http://schemas.microsoft.com/office/drawing/2014/main" id="{B4A6F62E-86C7-B2F1-3EFE-86C46A187C4B}"/>
                      </a:ext>
                    </a:extLst>
                  </p:cNvPr>
                  <p:cNvGrpSpPr/>
                  <p:nvPr/>
                </p:nvGrpSpPr>
                <p:grpSpPr>
                  <a:xfrm>
                    <a:off x="6889846" y="5196405"/>
                    <a:ext cx="1179237" cy="1404850"/>
                    <a:chOff x="7028344" y="5196405"/>
                    <a:chExt cx="1179237" cy="1404850"/>
                  </a:xfrm>
                </p:grpSpPr>
                <p:pic>
                  <p:nvPicPr>
                    <p:cNvPr id="78" name="Picture 2">
                      <a:extLst>
                        <a:ext uri="{FF2B5EF4-FFF2-40B4-BE49-F238E27FC236}">
                          <a16:creationId xmlns:a16="http://schemas.microsoft.com/office/drawing/2014/main" id="{47F78D0C-487E-EF13-6D44-EBA47C9B867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12782" t="4994" r="9629" b="5992"/>
                    <a:stretch/>
                  </p:blipFill>
                  <p:spPr bwMode="auto">
                    <a:xfrm>
                      <a:off x="7028344" y="5196405"/>
                      <a:ext cx="1179237" cy="1213756"/>
                    </a:xfrm>
                    <a:prstGeom prst="rect">
                      <a:avLst/>
                    </a:prstGeom>
                    <a:noFill/>
                    <a:ln w="3175">
                      <a:solidFill>
                        <a:srgbClr val="D4CFC5"/>
                      </a:solidFill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sp>
                  <p:nvSpPr>
                    <p:cNvPr id="79" name="TextBox 78">
                      <a:extLst>
                        <a:ext uri="{FF2B5EF4-FFF2-40B4-BE49-F238E27FC236}">
                          <a16:creationId xmlns:a16="http://schemas.microsoft.com/office/drawing/2014/main" id="{3A6ABA59-4A71-9A21-BDC4-CEBE458BBE9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468883" y="6431978"/>
                      <a:ext cx="298159" cy="169277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rIns="0" bIns="0" rtlCol="0">
                      <a:spAutoFit/>
                    </a:bodyPr>
                    <a:lstStyle/>
                    <a:p>
                      <a:pPr algn="ctr"/>
                      <a:r>
                        <a:rPr lang="en-US" altLang="ko-KR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[ </a:t>
                      </a:r>
                      <a:r>
                        <a:rPr lang="ko-KR" altLang="en-US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예시 </a:t>
                      </a:r>
                      <a:r>
                        <a:rPr lang="en-US" altLang="ko-KR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]</a:t>
                      </a:r>
                    </a:p>
                  </p:txBody>
                </p:sp>
              </p:grpSp>
              <p:grpSp>
                <p:nvGrpSpPr>
                  <p:cNvPr id="87" name="그룹 86">
                    <a:extLst>
                      <a:ext uri="{FF2B5EF4-FFF2-40B4-BE49-F238E27FC236}">
                        <a16:creationId xmlns:a16="http://schemas.microsoft.com/office/drawing/2014/main" id="{529D6FDF-7CF5-4E07-DF0F-71C684492BC5}"/>
                      </a:ext>
                    </a:extLst>
                  </p:cNvPr>
                  <p:cNvGrpSpPr/>
                  <p:nvPr/>
                </p:nvGrpSpPr>
                <p:grpSpPr>
                  <a:xfrm>
                    <a:off x="5346086" y="5224455"/>
                    <a:ext cx="1179244" cy="1376800"/>
                    <a:chOff x="5121396" y="5224455"/>
                    <a:chExt cx="1179244" cy="1376800"/>
                  </a:xfrm>
                </p:grpSpPr>
                <p:grpSp>
                  <p:nvGrpSpPr>
                    <p:cNvPr id="1277" name="그룹 1276">
                      <a:extLst>
                        <a:ext uri="{FF2B5EF4-FFF2-40B4-BE49-F238E27FC236}">
                          <a16:creationId xmlns:a16="http://schemas.microsoft.com/office/drawing/2014/main" id="{725E6CDE-0A13-32E2-381E-DEDA500AC28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121396" y="5224455"/>
                      <a:ext cx="1179244" cy="1179241"/>
                      <a:chOff x="7874337" y="2093865"/>
                      <a:chExt cx="623102" cy="623100"/>
                    </a:xfrm>
                  </p:grpSpPr>
                  <p:grpSp>
                    <p:nvGrpSpPr>
                      <p:cNvPr id="1278" name="그룹 1277">
                        <a:extLst>
                          <a:ext uri="{FF2B5EF4-FFF2-40B4-BE49-F238E27FC236}">
                            <a16:creationId xmlns:a16="http://schemas.microsoft.com/office/drawing/2014/main" id="{CAF86ECB-DA26-C980-A677-5F89A5D67E4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874337" y="2093865"/>
                        <a:ext cx="623102" cy="623100"/>
                        <a:chOff x="7874337" y="2093865"/>
                        <a:chExt cx="623102" cy="623100"/>
                      </a:xfrm>
                    </p:grpSpPr>
                    <p:grpSp>
                      <p:nvGrpSpPr>
                        <p:cNvPr id="3073" name="그룹 3072">
                          <a:extLst>
                            <a:ext uri="{FF2B5EF4-FFF2-40B4-BE49-F238E27FC236}">
                              <a16:creationId xmlns:a16="http://schemas.microsoft.com/office/drawing/2014/main" id="{A61FB286-AA37-6D74-CE83-FF9B0FE244E0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7874337" y="2093865"/>
                          <a:ext cx="623102" cy="623100"/>
                          <a:chOff x="7282859" y="1893407"/>
                          <a:chExt cx="623102" cy="623100"/>
                        </a:xfrm>
                      </p:grpSpPr>
                      <p:cxnSp>
                        <p:nvCxnSpPr>
                          <p:cNvPr id="3077" name="직선 연결선 3076">
                            <a:extLst>
                              <a:ext uri="{FF2B5EF4-FFF2-40B4-BE49-F238E27FC236}">
                                <a16:creationId xmlns:a16="http://schemas.microsoft.com/office/drawing/2014/main" id="{C76CA1E7-0D54-C047-87B0-038E031B9283}"/>
                              </a:ext>
                            </a:extLst>
                          </p:cNvPr>
                          <p:cNvCxnSpPr>
                            <a:cxnSpLocks/>
                            <a:stCxn id="3082" idx="1"/>
                            <a:endCxn id="3082" idx="5"/>
                          </p:cNvCxnSpPr>
                          <p:nvPr/>
                        </p:nvCxnSpPr>
                        <p:spPr>
                          <a:xfrm>
                            <a:off x="7374113" y="1984658"/>
                            <a:ext cx="440597" cy="440598"/>
                          </a:xfrm>
                          <a:prstGeom prst="line">
                            <a:avLst/>
                          </a:prstGeom>
                          <a:ln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2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1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3079" name="직선 연결선 3078">
                            <a:extLst>
                              <a:ext uri="{FF2B5EF4-FFF2-40B4-BE49-F238E27FC236}">
                                <a16:creationId xmlns:a16="http://schemas.microsoft.com/office/drawing/2014/main" id="{5EF2483F-983D-0E32-2B05-CEFE530DCE51}"/>
                              </a:ext>
                            </a:extLst>
                          </p:cNvPr>
                          <p:cNvCxnSpPr>
                            <a:cxnSpLocks/>
                            <a:stCxn id="3082" idx="0"/>
                            <a:endCxn id="3082" idx="4"/>
                          </p:cNvCxnSpPr>
                          <p:nvPr/>
                        </p:nvCxnSpPr>
                        <p:spPr>
                          <a:xfrm>
                            <a:off x="7594412" y="1893407"/>
                            <a:ext cx="0" cy="623100"/>
                          </a:xfrm>
                          <a:prstGeom prst="line">
                            <a:avLst/>
                          </a:prstGeom>
                          <a:ln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2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1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3080" name="직선 연결선 3079">
                            <a:extLst>
                              <a:ext uri="{FF2B5EF4-FFF2-40B4-BE49-F238E27FC236}">
                                <a16:creationId xmlns:a16="http://schemas.microsoft.com/office/drawing/2014/main" id="{D36C3821-89AA-8BB2-4262-8751A15BD40E}"/>
                              </a:ext>
                            </a:extLst>
                          </p:cNvPr>
                          <p:cNvCxnSpPr>
                            <a:cxnSpLocks/>
                            <a:stCxn id="3082" idx="2"/>
                            <a:endCxn id="3082" idx="6"/>
                          </p:cNvCxnSpPr>
                          <p:nvPr/>
                        </p:nvCxnSpPr>
                        <p:spPr>
                          <a:xfrm>
                            <a:off x="7282862" y="2204957"/>
                            <a:ext cx="623099" cy="0"/>
                          </a:xfrm>
                          <a:prstGeom prst="line">
                            <a:avLst/>
                          </a:prstGeom>
                          <a:ln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2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1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grpSp>
                        <p:nvGrpSpPr>
                          <p:cNvPr id="3081" name="그룹 3080">
                            <a:extLst>
                              <a:ext uri="{FF2B5EF4-FFF2-40B4-BE49-F238E27FC236}">
                                <a16:creationId xmlns:a16="http://schemas.microsoft.com/office/drawing/2014/main" id="{12CCFB84-A650-D5AD-2B24-E674D1876DAC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7282859" y="1893407"/>
                            <a:ext cx="623099" cy="623100"/>
                            <a:chOff x="7282859" y="1893407"/>
                            <a:chExt cx="623099" cy="623100"/>
                          </a:xfrm>
                        </p:grpSpPr>
                        <p:sp>
                          <p:nvSpPr>
                            <p:cNvPr id="3082" name="타원 3081">
                              <a:extLst>
                                <a:ext uri="{FF2B5EF4-FFF2-40B4-BE49-F238E27FC236}">
                                  <a16:creationId xmlns:a16="http://schemas.microsoft.com/office/drawing/2014/main" id="{DAB5CFD6-E6A1-2BBE-6AA9-F03EB325CA9A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7282859" y="1893407"/>
                              <a:ext cx="623099" cy="623100"/>
                            </a:xfrm>
                            <a:prstGeom prst="ellipse">
                              <a:avLst/>
                            </a:prstGeom>
                            <a:noFill/>
                            <a:ln w="57150">
                              <a:solidFill>
                                <a:srgbClr val="DBCA92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1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ko-KR" altLang="en-US"/>
                            </a:p>
                          </p:txBody>
                        </p:sp>
                        <p:sp>
                          <p:nvSpPr>
                            <p:cNvPr id="3083" name="타원 3082">
                              <a:extLst>
                                <a:ext uri="{FF2B5EF4-FFF2-40B4-BE49-F238E27FC236}">
                                  <a16:creationId xmlns:a16="http://schemas.microsoft.com/office/drawing/2014/main" id="{1C5DA391-BDD1-D0C0-D04F-15870A814EEE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7365563" y="1976109"/>
                              <a:ext cx="457696" cy="457697"/>
                            </a:xfrm>
                            <a:prstGeom prst="ellipse">
                              <a:avLst/>
                            </a:prstGeom>
                            <a:gradFill flip="none" rotWithShape="1">
                              <a:gsLst>
                                <a:gs pos="0">
                                  <a:schemeClr val="accent1">
                                    <a:lumMod val="5000"/>
                                    <a:lumOff val="95000"/>
                                  </a:schemeClr>
                                </a:gs>
                                <a:gs pos="29000">
                                  <a:schemeClr val="bg1">
                                    <a:lumMod val="95000"/>
                                  </a:schemeClr>
                                </a:gs>
                                <a:gs pos="47000">
                                  <a:schemeClr val="bg1">
                                    <a:lumMod val="85000"/>
                                  </a:schemeClr>
                                </a:gs>
                                <a:gs pos="61000">
                                  <a:schemeClr val="bg1">
                                    <a:lumMod val="75000"/>
                                  </a:schemeClr>
                                </a:gs>
                                <a:gs pos="82000">
                                  <a:schemeClr val="bg1">
                                    <a:lumMod val="65000"/>
                                  </a:schemeClr>
                                </a:gs>
                                <a:gs pos="100000">
                                  <a:schemeClr val="tx1">
                                    <a:lumMod val="75000"/>
                                    <a:lumOff val="25000"/>
                                  </a:schemeClr>
                                </a:gs>
                              </a:gsLst>
                              <a:path path="circle">
                                <a:fillToRect r="100000" b="100000"/>
                              </a:path>
                              <a:tileRect l="-100000" t="-100000"/>
                            </a:gradFill>
                            <a:ln w="28575">
                              <a:noFill/>
                            </a:ln>
                          </p:spPr>
                          <p:style>
                            <a:lnRef idx="2">
                              <a:schemeClr val="accent1">
                                <a:shade val="1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ko-KR" altLang="en-US"/>
                            </a:p>
                          </p:txBody>
                        </p:sp>
                      </p:grpSp>
                    </p:grpSp>
                    <p:sp>
                      <p:nvSpPr>
                        <p:cNvPr id="3075" name="원호 3074">
                          <a:extLst>
                            <a:ext uri="{FF2B5EF4-FFF2-40B4-BE49-F238E27FC236}">
                              <a16:creationId xmlns:a16="http://schemas.microsoft.com/office/drawing/2014/main" id="{D3ED4FC8-2755-0DFA-9A21-F29C5A30651F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2224982">
                          <a:off x="7977867" y="2158149"/>
                          <a:ext cx="497620" cy="425682"/>
                        </a:xfrm>
                        <a:prstGeom prst="arc">
                          <a:avLst>
                            <a:gd name="adj1" fmla="val 1279510"/>
                            <a:gd name="adj2" fmla="val 10689937"/>
                          </a:avLst>
                        </a:prstGeom>
                        <a:ln w="38100">
                          <a:solidFill>
                            <a:srgbClr val="DBCA92"/>
                          </a:solidFill>
                        </a:ln>
                        <a:effectLst>
                          <a:outerShdw blurRad="50800" dist="38100" dir="8100000" algn="tr" rotWithShape="0">
                            <a:prstClr val="black">
                              <a:alpha val="40000"/>
                            </a:prstClr>
                          </a:outerShdw>
                        </a:effectLst>
                        <a:scene3d>
                          <a:camera prst="orthographicFront">
                            <a:rot lat="0" lon="0" rev="0"/>
                          </a:camera>
                          <a:lightRig rig="threePt" dir="t"/>
                        </a:scene3d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</p:grpSp>
                  <p:sp>
                    <p:nvSpPr>
                      <p:cNvPr id="1279" name="원호 1278">
                        <a:extLst>
                          <a:ext uri="{FF2B5EF4-FFF2-40B4-BE49-F238E27FC236}">
                            <a16:creationId xmlns:a16="http://schemas.microsoft.com/office/drawing/2014/main" id="{231022CA-6638-FD4D-1DD1-86F62383D47C}"/>
                          </a:ext>
                        </a:extLst>
                      </p:cNvPr>
                      <p:cNvSpPr/>
                      <p:nvPr/>
                    </p:nvSpPr>
                    <p:spPr>
                      <a:xfrm rot="16200000">
                        <a:off x="7883640" y="2179614"/>
                        <a:ext cx="523045" cy="457694"/>
                      </a:xfrm>
                      <a:prstGeom prst="arc">
                        <a:avLst>
                          <a:gd name="adj1" fmla="val 6641"/>
                          <a:gd name="adj2" fmla="val 10753994"/>
                        </a:avLst>
                      </a:prstGeom>
                      <a:ln w="38100">
                        <a:solidFill>
                          <a:srgbClr val="DBCA92"/>
                        </a:solidFill>
                      </a:ln>
                      <a:effectLst>
                        <a:outerShdw blurRad="50800" dist="38100" algn="l" rotWithShape="0">
                          <a:prstClr val="black">
                            <a:alpha val="40000"/>
                          </a:prstClr>
                        </a:outerShdw>
                      </a:effectLst>
                      <a:scene3d>
                        <a:camera prst="orthographicFront">
                          <a:rot lat="3000000" lon="0" rev="0"/>
                        </a:camera>
                        <a:lightRig rig="threePt" dir="t"/>
                      </a:scene3d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dirty="0"/>
                      </a:p>
                    </p:txBody>
                  </p:sp>
                  <p:sp>
                    <p:nvSpPr>
                      <p:cNvPr id="3072" name="원호 3071">
                        <a:extLst>
                          <a:ext uri="{FF2B5EF4-FFF2-40B4-BE49-F238E27FC236}">
                            <a16:creationId xmlns:a16="http://schemas.microsoft.com/office/drawing/2014/main" id="{F41EFFE7-9D9C-5F29-1E48-E88E23B0689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899853" y="2146939"/>
                        <a:ext cx="569897" cy="457694"/>
                      </a:xfrm>
                      <a:prstGeom prst="arc">
                        <a:avLst>
                          <a:gd name="adj1" fmla="val 21471415"/>
                          <a:gd name="adj2" fmla="val 10984499"/>
                        </a:avLst>
                      </a:prstGeom>
                      <a:ln w="38100">
                        <a:solidFill>
                          <a:srgbClr val="DBCA92"/>
                        </a:solidFill>
                      </a:ln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scene3d>
                        <a:camera prst="orthographicFront">
                          <a:rot lat="3000000" lon="0" rev="0"/>
                        </a:camera>
                        <a:lightRig rig="threePt" dir="t"/>
                      </a:scene3d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</p:grpSp>
                <p:sp>
                  <p:nvSpPr>
                    <p:cNvPr id="83" name="TextBox 82">
                      <a:extLst>
                        <a:ext uri="{FF2B5EF4-FFF2-40B4-BE49-F238E27FC236}">
                          <a16:creationId xmlns:a16="http://schemas.microsoft.com/office/drawing/2014/main" id="{8F97F257-0ECA-D718-8766-68B0D0749A7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258970" y="6431978"/>
                      <a:ext cx="904095" cy="169277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rIns="0" bIns="0" rtlCol="0">
                      <a:spAutoFit/>
                    </a:bodyPr>
                    <a:lstStyle/>
                    <a:p>
                      <a:pPr algn="ctr"/>
                      <a:r>
                        <a:rPr lang="en-US" altLang="ko-KR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[ </a:t>
                      </a:r>
                      <a:r>
                        <a:rPr lang="ko-KR" altLang="en-US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테두리 분리 후 회전 </a:t>
                      </a:r>
                      <a:r>
                        <a:rPr lang="en-US" altLang="ko-KR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]</a:t>
                      </a:r>
                    </a:p>
                  </p:txBody>
                </p:sp>
              </p:grpSp>
            </p:grpSp>
          </p:grpSp>
          <p:grpSp>
            <p:nvGrpSpPr>
              <p:cNvPr id="28" name="그룹 27">
                <a:extLst>
                  <a:ext uri="{FF2B5EF4-FFF2-40B4-BE49-F238E27FC236}">
                    <a16:creationId xmlns:a16="http://schemas.microsoft.com/office/drawing/2014/main" id="{3CB039A3-3F37-DAF9-D328-1D96104077AE}"/>
                  </a:ext>
                </a:extLst>
              </p:cNvPr>
              <p:cNvGrpSpPr/>
              <p:nvPr/>
            </p:nvGrpSpPr>
            <p:grpSpPr>
              <a:xfrm>
                <a:off x="8747143" y="4027426"/>
                <a:ext cx="3217845" cy="2678174"/>
                <a:chOff x="8747143" y="4027426"/>
                <a:chExt cx="3217845" cy="2678174"/>
              </a:xfrm>
            </p:grpSpPr>
            <p:grpSp>
              <p:nvGrpSpPr>
                <p:cNvPr id="1263" name="그룹 1262">
                  <a:extLst>
                    <a:ext uri="{FF2B5EF4-FFF2-40B4-BE49-F238E27FC236}">
                      <a16:creationId xmlns:a16="http://schemas.microsoft.com/office/drawing/2014/main" id="{96DEE334-56B3-5584-9672-39293C42024F}"/>
                    </a:ext>
                  </a:extLst>
                </p:cNvPr>
                <p:cNvGrpSpPr/>
                <p:nvPr/>
              </p:nvGrpSpPr>
              <p:grpSpPr>
                <a:xfrm>
                  <a:off x="8747143" y="4027426"/>
                  <a:ext cx="3217845" cy="449830"/>
                  <a:chOff x="8747143" y="4027426"/>
                  <a:chExt cx="3217845" cy="449830"/>
                </a:xfrm>
              </p:grpSpPr>
              <p:sp>
                <p:nvSpPr>
                  <p:cNvPr id="1184" name="직사각형 1183">
                    <a:extLst>
                      <a:ext uri="{FF2B5EF4-FFF2-40B4-BE49-F238E27FC236}">
                        <a16:creationId xmlns:a16="http://schemas.microsoft.com/office/drawing/2014/main" id="{5772E7E4-A10A-B9C2-822A-1F76D748BB73}"/>
                      </a:ext>
                    </a:extLst>
                  </p:cNvPr>
                  <p:cNvSpPr/>
                  <p:nvPr/>
                </p:nvSpPr>
                <p:spPr>
                  <a:xfrm>
                    <a:off x="8747143" y="4027426"/>
                    <a:ext cx="3217845" cy="449830"/>
                  </a:xfrm>
                  <a:prstGeom prst="rect">
                    <a:avLst/>
                  </a:prstGeom>
                  <a:solidFill>
                    <a:srgbClr val="14181A"/>
                  </a:solidFill>
                  <a:ln>
                    <a:noFill/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185" name="TextBox 1184">
                    <a:extLst>
                      <a:ext uri="{FF2B5EF4-FFF2-40B4-BE49-F238E27FC236}">
                        <a16:creationId xmlns:a16="http://schemas.microsoft.com/office/drawing/2014/main" id="{347A12F0-CE29-8441-8F07-F8A872F38F06}"/>
                      </a:ext>
                    </a:extLst>
                  </p:cNvPr>
                  <p:cNvSpPr txBox="1"/>
                  <p:nvPr/>
                </p:nvSpPr>
                <p:spPr>
                  <a:xfrm>
                    <a:off x="9754939" y="4129231"/>
                    <a:ext cx="1202253" cy="246221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pPr algn="ctr">
                      <a:spcAft>
                        <a:spcPts val="300"/>
                      </a:spcAft>
                    </a:pPr>
                    <a:r>
                      <a:rPr lang="ko-KR" altLang="en-US" sz="10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기록 모드의 게이지 외형</a:t>
                    </a:r>
                    <a:endPara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</p:grpSp>
            <p:grpSp>
              <p:nvGrpSpPr>
                <p:cNvPr id="23" name="그룹 22">
                  <a:extLst>
                    <a:ext uri="{FF2B5EF4-FFF2-40B4-BE49-F238E27FC236}">
                      <a16:creationId xmlns:a16="http://schemas.microsoft.com/office/drawing/2014/main" id="{4FE690A2-BD97-431C-F77B-D1A0BE2B3D4E}"/>
                    </a:ext>
                  </a:extLst>
                </p:cNvPr>
                <p:cNvGrpSpPr/>
                <p:nvPr/>
              </p:nvGrpSpPr>
              <p:grpSpPr>
                <a:xfrm>
                  <a:off x="9057643" y="4761288"/>
                  <a:ext cx="2596844" cy="1944312"/>
                  <a:chOff x="9057643" y="4761288"/>
                  <a:chExt cx="2596844" cy="1944312"/>
                </a:xfrm>
              </p:grpSpPr>
              <p:grpSp>
                <p:nvGrpSpPr>
                  <p:cNvPr id="1086" name="그룹 1085">
                    <a:extLst>
                      <a:ext uri="{FF2B5EF4-FFF2-40B4-BE49-F238E27FC236}">
                        <a16:creationId xmlns:a16="http://schemas.microsoft.com/office/drawing/2014/main" id="{EF764841-8F9A-89E0-C4FF-85ECEAC01315}"/>
                      </a:ext>
                    </a:extLst>
                  </p:cNvPr>
                  <p:cNvGrpSpPr/>
                  <p:nvPr/>
                </p:nvGrpSpPr>
                <p:grpSpPr>
                  <a:xfrm>
                    <a:off x="10888371" y="5652513"/>
                    <a:ext cx="766116" cy="949287"/>
                    <a:chOff x="10564825" y="5652513"/>
                    <a:chExt cx="766116" cy="949287"/>
                  </a:xfrm>
                </p:grpSpPr>
                <p:grpSp>
                  <p:nvGrpSpPr>
                    <p:cNvPr id="1028" name="그룹 1027">
                      <a:extLst>
                        <a:ext uri="{FF2B5EF4-FFF2-40B4-BE49-F238E27FC236}">
                          <a16:creationId xmlns:a16="http://schemas.microsoft.com/office/drawing/2014/main" id="{2E6EDCB6-1CA2-5273-8A8E-6494AE85783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564825" y="5652513"/>
                      <a:ext cx="766116" cy="752742"/>
                      <a:chOff x="2557364" y="5536194"/>
                      <a:chExt cx="850676" cy="835826"/>
                    </a:xfrm>
                  </p:grpSpPr>
                  <p:pic>
                    <p:nvPicPr>
                      <p:cNvPr id="1029" name="Picture 2">
                        <a:extLst>
                          <a:ext uri="{FF2B5EF4-FFF2-40B4-BE49-F238E27FC236}">
                            <a16:creationId xmlns:a16="http://schemas.microsoft.com/office/drawing/2014/main" id="{5E436DF4-8592-0D32-81AA-A5622F443C3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4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5">
                                <a14:imgEffect>
                                  <a14:backgroundRemoval t="3298" b="93286" l="9783" r="91033">
                                    <a14:foregroundMark x1="17002" y1="66866" x2="16033" y2="69258"/>
                                    <a14:foregroundMark x1="19158" y1="44287" x2="19079" y2="48282"/>
                                    <a14:foregroundMark x1="15082" y1="45230" x2="9783" y2="60188"/>
                                    <a14:foregroundMark x1="30336" y1="84473" x2="32337" y2="90577"/>
                                    <a14:foregroundMark x1="18207" y1="47468" x2="18633" y2="48768"/>
                                    <a14:foregroundMark x1="85352" y1="64167" x2="86141" y2="66549"/>
                                    <a14:foregroundMark x1="77717" y1="41107" x2="78543" y2="43602"/>
                                    <a14:foregroundMark x1="84511" y1="50177" x2="87995" y2="63721"/>
                                    <a14:foregroundMark x1="89266" y1="56066" x2="88881" y2="63499"/>
                                    <a14:foregroundMark x1="85259" y1="73278" x2="75679" y2="84688"/>
                                    <a14:foregroundMark x1="88043" y1="66313" x2="87228" y2="69022"/>
                                    <a14:foregroundMark x1="88043" y1="69729" x2="87636" y2="71614"/>
                                    <a14:foregroundMark x1="87772" y1="69611" x2="86413" y2="71849"/>
                                    <a14:foregroundMark x1="46875" y1="93286" x2="46875" y2="93286"/>
                                    <a14:foregroundMark x1="51223" y1="29682" x2="53804" y2="30389"/>
                                    <a14:foregroundMark x1="60326" y1="31213" x2="58696" y2="31567"/>
                                    <a14:backgroundMark x1="46603" y1="8245" x2="47283" y2="7303"/>
                                    <a14:backgroundMark x1="47690" y1="7303" x2="45788" y2="12485"/>
                                    <a14:backgroundMark x1="43750" y1="8363" x2="43614" y2="10836"/>
                                    <a14:backgroundMark x1="44565" y1="8598" x2="50679" y2="9776"/>
                                    <a14:backgroundMark x1="52582" y1="8716" x2="57065" y2="11190"/>
                                    <a14:backgroundMark x1="52038" y1="8834" x2="52174" y2="12956"/>
                                    <a14:backgroundMark x1="52989" y1="7420" x2="56250" y2="7656"/>
                                    <a14:backgroundMark x1="53940" y1="5771" x2="56250" y2="9305"/>
                                    <a14:backgroundMark x1="45109" y1="2709" x2="38315" y2="6007"/>
                                    <a14:backgroundMark x1="87658" y1="72372" x2="87228" y2="73734"/>
                                    <a14:backgroundMark x1="88619" y1="69330" x2="88471" y2="69798"/>
                                    <a14:backgroundMark x1="90353" y1="63840" x2="89472" y2="66630"/>
                                    <a14:backgroundMark x1="86957" y1="76443" x2="89266" y2="73734"/>
                                    <a14:backgroundMark x1="91848" y1="60777" x2="90489" y2="68080"/>
                                    <a14:backgroundMark x1="65897" y1="353" x2="41168" y2="11425"/>
                                    <a14:backgroundMark x1="38723" y1="2827" x2="40217" y2="13310"/>
                                    <a14:backgroundMark x1="48098" y1="2002" x2="38043" y2="11661"/>
                                    <a14:backgroundMark x1="39402" y1="7892" x2="68207" y2="5300"/>
                                    <a14:backgroundMark x1="45924" y1="2591" x2="64130" y2="7067"/>
                                    <a14:backgroundMark x1="46603" y1="2827" x2="64130" y2="10954"/>
                                    <a14:backgroundMark x1="37772" y1="9069" x2="63995" y2="16372"/>
                                    <a14:backgroundMark x1="35326" y1="15783" x2="63043" y2="14959"/>
                                    <a14:backgroundMark x1="39946" y1="18021" x2="67120" y2="19081"/>
                                    <a14:backgroundMark x1="49728" y1="20141" x2="59647" y2="19670"/>
                                    <a14:backgroundMark x1="46196" y1="22615" x2="60054" y2="19906"/>
                                    <a14:backgroundMark x1="44293" y1="21437" x2="63723" y2="19552"/>
                                    <a14:backgroundMark x1="43478" y1="21555" x2="56929" y2="21790"/>
                                    <a14:backgroundMark x1="56929" y1="13310" x2="50543" y2="23675"/>
                                    <a14:backgroundMark x1="49592" y1="47585" x2="38179" y2="71614"/>
                                    <a14:backgroundMark x1="52446" y1="39929" x2="49321" y2="68669"/>
                                    <a14:backgroundMark x1="25000" y1="52650" x2="65082" y2="54064"/>
                                    <a14:backgroundMark x1="26223" y1="54299" x2="55707" y2="51826"/>
                                    <a14:backgroundMark x1="26902" y1="56655" x2="64946" y2="57479"/>
                                    <a14:backgroundMark x1="30978" y1="61013" x2="68750" y2="58422"/>
                                    <a14:backgroundMark x1="28397" y1="63015" x2="69022" y2="60542"/>
                                    <a14:backgroundMark x1="24321" y1="59953" x2="70380" y2="62898"/>
                                    <a14:backgroundMark x1="43478" y1="50177" x2="45380" y2="73498"/>
                                    <a14:backgroundMark x1="26223" y1="53475" x2="32745" y2="76443"/>
                                    <a14:backgroundMark x1="30027" y1="57479" x2="45380" y2="80801"/>
                                    <a14:backgroundMark x1="17799" y1="57244" x2="26902" y2="76561"/>
                                    <a14:backgroundMark x1="20245" y1="58893" x2="36277" y2="74676"/>
                                    <a14:backgroundMark x1="20652" y1="57479" x2="28804" y2="74558"/>
                                    <a14:backgroundMark x1="18478" y1="58657" x2="25543" y2="73027"/>
                                    <a14:backgroundMark x1="25951" y1="52886" x2="37092" y2="73852"/>
                                    <a14:backgroundMark x1="34375" y1="47468" x2="40353" y2="62898"/>
                                    <a14:backgroundMark x1="36277" y1="42403" x2="41576" y2="61366"/>
                                    <a14:backgroundMark x1="44973" y1="41578" x2="34647" y2="54770"/>
                                    <a14:backgroundMark x1="34375" y1="43934" x2="56250" y2="38869"/>
                                    <a14:backgroundMark x1="43071" y1="39458" x2="54348" y2="41225"/>
                                    <a14:backgroundMark x1="44022" y1="37809" x2="59375" y2="38869"/>
                                    <a14:backgroundMark x1="48098" y1="37809" x2="64130" y2="42049"/>
                                    <a14:backgroundMark x1="64130" y1="42049" x2="73098" y2="49941"/>
                                    <a14:backgroundMark x1="67527" y1="45347" x2="73777" y2="57008"/>
                                    <a14:backgroundMark x1="73505" y1="51237" x2="73370" y2="64547"/>
                                    <a14:backgroundMark x1="63723" y1="46172" x2="61957" y2="62662"/>
                                    <a14:backgroundMark x1="68478" y1="51826" x2="68207" y2="66549"/>
                                    <a14:backgroundMark x1="66848" y1="49706" x2="71196" y2="64900"/>
                                    <a14:backgroundMark x1="73777" y1="56419" x2="74457" y2="71143"/>
                                    <a14:backgroundMark x1="74049" y1="61955" x2="66168" y2="72203"/>
                                    <a14:backgroundMark x1="69293" y1="68080" x2="55707" y2="79505"/>
                                    <a14:backgroundMark x1="69429" y1="71849" x2="57473" y2="81154"/>
                                    <a14:backgroundMark x1="67120" y1="75147" x2="47418" y2="83628"/>
                                    <a14:backgroundMark x1="68071" y1="66784" x2="50543" y2="75383"/>
                                    <a14:backgroundMark x1="44293" y1="36985" x2="42120" y2="36985"/>
                                    <a14:backgroundMark x1="30299" y1="44523" x2="20652" y2="59953"/>
                                    <a14:backgroundMark x1="25000" y1="45819" x2="20924" y2="55948"/>
                                    <a14:backgroundMark x1="20245" y1="49706" x2="17799" y2="60306"/>
                                    <a14:backgroundMark x1="19429" y1="56419" x2="19429" y2="67845"/>
                                    <a14:backgroundMark x1="18071" y1="63722" x2="20924" y2="70082"/>
                                    <a14:backgroundMark x1="24592" y1="71967" x2="35326" y2="83628"/>
                                    <a14:backgroundMark x1="27174" y1="79034" x2="44429" y2="84923"/>
                                    <a14:backgroundMark x1="26495" y1="77856" x2="33424" y2="84452"/>
                                    <a14:backgroundMark x1="21875" y1="61955" x2="23777" y2="71849"/>
                                    <a14:backgroundMark x1="19973" y1="63486" x2="20652" y2="72438"/>
                                    <a14:backgroundMark x1="18750" y1="65135" x2="19701" y2="68316"/>
                                    <a14:backgroundMark x1="21467" y1="57244" x2="30027" y2="42874"/>
                                    <a14:backgroundMark x1="19701" y1="51237" x2="33424" y2="41814"/>
                                    <a14:backgroundMark x1="29755" y1="44287" x2="23098" y2="51001"/>
                                    <a14:backgroundMark x1="26902" y1="45583" x2="23098" y2="49941"/>
                                    <a14:backgroundMark x1="28668" y1="44759" x2="18342" y2="51826"/>
                                    <a14:backgroundMark x1="26766" y1="43110" x2="17799" y2="52886"/>
                                    <a14:backgroundMark x1="35054" y1="36985" x2="54076" y2="31567"/>
                                    <a14:backgroundMark x1="45652" y1="34158" x2="65082" y2="34982"/>
                                    <a14:backgroundMark x1="50000" y1="33451" x2="59375" y2="38869"/>
                                    <a14:backgroundMark x1="63043" y1="37220" x2="75000" y2="47468"/>
                                    <a14:backgroundMark x1="66848" y1="38516" x2="75408" y2="46172"/>
                                    <a14:backgroundMark x1="66304" y1="38869" x2="77582" y2="55595"/>
                                    <a14:backgroundMark x1="76223" y1="46643" x2="80571" y2="60306"/>
                                    <a14:backgroundMark x1="77446" y1="47821" x2="79620" y2="61955"/>
                                    <a14:backgroundMark x1="82201" y1="53239" x2="80027" y2="65371"/>
                                    <a14:backgroundMark x1="81522" y1="67020" x2="75272" y2="75147"/>
                                    <a14:backgroundMark x1="77446" y1="70318" x2="67527" y2="81390"/>
                                    <a14:backgroundMark x1="74049" y1="77621" x2="60054" y2="85395"/>
                                    <a14:backgroundMark x1="59918" y1="84452" x2="43750" y2="85512"/>
                                    <a14:backgroundMark x1="44973" y1="85395" x2="58832" y2="85395"/>
                                    <a14:backgroundMark x1="50272" y1="86808" x2="44022" y2="86337"/>
                                    <a14:backgroundMark x1="43071" y1="85984" x2="53397" y2="85984"/>
                                    <a14:backgroundMark x1="79348" y1="47821" x2="81658" y2="59482"/>
                                    <a14:backgroundMark x1="75951" y1="43463" x2="79755" y2="51001"/>
                                    <a14:backgroundMark x1="78397" y1="46996" x2="80707" y2="56655"/>
                                    <a14:backgroundMark x1="80571" y1="58893" x2="81250" y2="62191"/>
                                    <a14:backgroundMark x1="83832" y1="58657" x2="83152" y2="63840"/>
                                    <a14:backgroundMark x1="82745" y1="57833" x2="82201" y2="66196"/>
                                    <a14:backgroundMark x1="84103" y1="59717" x2="82745" y2="65135"/>
                                    <a14:backgroundMark x1="45924" y1="33098" x2="68071" y2="38045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8741" t="24894" r="8693" b="4778"/>
                      <a:stretch/>
                    </p:blipFill>
                    <p:spPr bwMode="auto">
                      <a:xfrm>
                        <a:off x="2557364" y="5536194"/>
                        <a:ext cx="850676" cy="835826"/>
                      </a:xfrm>
                      <a:prstGeom prst="ellipse">
                        <a:avLst/>
                      </a:prstGeom>
                      <a:noFill/>
                      <a:effectLst>
                        <a:softEdge rad="0"/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grpSp>
                    <p:nvGrpSpPr>
                      <p:cNvPr id="1030" name="그룹 1029">
                        <a:extLst>
                          <a:ext uri="{FF2B5EF4-FFF2-40B4-BE49-F238E27FC236}">
                            <a16:creationId xmlns:a16="http://schemas.microsoft.com/office/drawing/2014/main" id="{CB7BE19B-E73E-7D91-80DA-0CC3B0AE34B3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2592211" y="5560204"/>
                        <a:ext cx="785932" cy="785933"/>
                        <a:chOff x="2592211" y="4527198"/>
                        <a:chExt cx="785932" cy="785933"/>
                      </a:xfrm>
                    </p:grpSpPr>
                    <p:sp>
                      <p:nvSpPr>
                        <p:cNvPr id="1033" name="자유형: 도형 1032">
                          <a:extLst>
                            <a:ext uri="{FF2B5EF4-FFF2-40B4-BE49-F238E27FC236}">
                              <a16:creationId xmlns:a16="http://schemas.microsoft.com/office/drawing/2014/main" id="{87C438C4-6B90-6E13-238D-2E7D92386056}"/>
                            </a:ext>
                          </a:extLst>
                        </p:cNvPr>
                        <p:cNvSpPr>
                          <a:spLocks noChangeAspect="1"/>
                        </p:cNvSpPr>
                        <p:nvPr/>
                      </p:nvSpPr>
                      <p:spPr>
                        <a:xfrm>
                          <a:off x="2618369" y="4527198"/>
                          <a:ext cx="366076" cy="254990"/>
                        </a:xfrm>
                        <a:custGeom>
                          <a:avLst/>
                          <a:gdLst>
                            <a:gd name="connsiteX0" fmla="*/ 365726 w 366076"/>
                            <a:gd name="connsiteY0" fmla="*/ 0 h 254990"/>
                            <a:gd name="connsiteX1" fmla="*/ 366076 w 366076"/>
                            <a:gd name="connsiteY1" fmla="*/ 35 h 254990"/>
                            <a:gd name="connsiteX2" fmla="*/ 366076 w 366076"/>
                            <a:gd name="connsiteY2" fmla="*/ 254990 h 254990"/>
                            <a:gd name="connsiteX3" fmla="*/ 0 w 366076"/>
                            <a:gd name="connsiteY3" fmla="*/ 254990 h 254990"/>
                            <a:gd name="connsiteX4" fmla="*/ 4638 w 366076"/>
                            <a:gd name="connsiteY4" fmla="*/ 240006 h 254990"/>
                            <a:gd name="connsiteX5" fmla="*/ 365726 w 366076"/>
                            <a:gd name="connsiteY5" fmla="*/ 0 h 25499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366076" h="254990">
                              <a:moveTo>
                                <a:pt x="365726" y="0"/>
                              </a:moveTo>
                              <a:lnTo>
                                <a:pt x="366076" y="35"/>
                              </a:lnTo>
                              <a:lnTo>
                                <a:pt x="366076" y="254990"/>
                              </a:lnTo>
                              <a:lnTo>
                                <a:pt x="0" y="254990"/>
                              </a:lnTo>
                              <a:lnTo>
                                <a:pt x="4638" y="240006"/>
                              </a:lnTo>
                              <a:cubicBezTo>
                                <a:pt x="64130" y="98965"/>
                                <a:pt x="203402" y="0"/>
                                <a:pt x="365726" y="0"/>
                              </a:cubicBezTo>
                              <a:close/>
                            </a:path>
                          </a:pathLst>
                        </a:custGeom>
                        <a:blipFill dpi="0" rotWithShape="0">
                          <a:blip r:embed="rId9">
                            <a:duotone>
                              <a:prstClr val="black"/>
                              <a:schemeClr val="tx2">
                                <a:tint val="45000"/>
                                <a:satMod val="400000"/>
                              </a:schemeClr>
                            </a:duotone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10">
                                    <a14:imgEffect>
                                      <a14:brightnessContrast contrast="-40000"/>
                                    </a14:imgEffect>
                                  </a14:imgLayer>
                                </a14:imgProps>
                              </a:ext>
                            </a:extLst>
                          </a:blip>
                          <a:srcRect/>
                          <a:tile tx="0" ty="0" sx="50000" sy="100000" flip="none" algn="tl"/>
                        </a:blipFill>
                        <a:ln w="127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square" rtlCol="0" anchor="ctr">
                          <a:noAutofit/>
                        </a:bodyPr>
                        <a:lstStyle/>
                        <a:p>
                          <a:pPr algn="ctr"/>
                          <a:endParaRPr lang="ko-KR" altLang="en-US" dirty="0"/>
                        </a:p>
                      </p:txBody>
                    </p:sp>
                    <p:sp>
                      <p:nvSpPr>
                        <p:cNvPr id="1034" name="자유형: 도형 1033">
                          <a:extLst>
                            <a:ext uri="{FF2B5EF4-FFF2-40B4-BE49-F238E27FC236}">
                              <a16:creationId xmlns:a16="http://schemas.microsoft.com/office/drawing/2014/main" id="{2EACECF4-16FF-D1E7-F103-A2A615E29FF5}"/>
                            </a:ext>
                          </a:extLst>
                        </p:cNvPr>
                        <p:cNvSpPr>
                          <a:spLocks noChangeAspect="1"/>
                        </p:cNvSpPr>
                        <p:nvPr/>
                      </p:nvSpPr>
                      <p:spPr>
                        <a:xfrm>
                          <a:off x="2592211" y="4782188"/>
                          <a:ext cx="392234" cy="530943"/>
                        </a:xfrm>
                        <a:custGeom>
                          <a:avLst/>
                          <a:gdLst>
                            <a:gd name="connsiteX0" fmla="*/ 26158 w 392234"/>
                            <a:gd name="connsiteY0" fmla="*/ 0 h 530943"/>
                            <a:gd name="connsiteX1" fmla="*/ 392234 w 392234"/>
                            <a:gd name="connsiteY1" fmla="*/ 0 h 530943"/>
                            <a:gd name="connsiteX2" fmla="*/ 392234 w 392234"/>
                            <a:gd name="connsiteY2" fmla="*/ 530908 h 530943"/>
                            <a:gd name="connsiteX3" fmla="*/ 391884 w 392234"/>
                            <a:gd name="connsiteY3" fmla="*/ 530943 h 530943"/>
                            <a:gd name="connsiteX4" fmla="*/ 0 w 392234"/>
                            <a:gd name="connsiteY4" fmla="*/ 137977 h 530943"/>
                            <a:gd name="connsiteX5" fmla="*/ 7962 w 392234"/>
                            <a:gd name="connsiteY5" fmla="*/ 58780 h 530943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392234" h="530943">
                              <a:moveTo>
                                <a:pt x="26158" y="0"/>
                              </a:moveTo>
                              <a:lnTo>
                                <a:pt x="392234" y="0"/>
                              </a:lnTo>
                              <a:lnTo>
                                <a:pt x="392234" y="530908"/>
                              </a:lnTo>
                              <a:lnTo>
                                <a:pt x="391884" y="530943"/>
                              </a:lnTo>
                              <a:cubicBezTo>
                                <a:pt x="175452" y="530943"/>
                                <a:pt x="0" y="355006"/>
                                <a:pt x="0" y="137977"/>
                              </a:cubicBezTo>
                              <a:cubicBezTo>
                                <a:pt x="0" y="110848"/>
                                <a:pt x="2742" y="84361"/>
                                <a:pt x="7962" y="58780"/>
                              </a:cubicBezTo>
                              <a:close/>
                            </a:path>
                          </a:pathLst>
                        </a:custGeom>
                        <a:blipFill dpi="0" rotWithShape="0">
                          <a:blip r:embed="rId11"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10">
                                    <a14:imgEffect>
                                      <a14:brightnessContrast bright="-40000" contrast="40000"/>
                                    </a14:imgEffect>
                                  </a14:imgLayer>
                                </a14:imgProps>
                              </a:ext>
                            </a:extLst>
                          </a:blip>
                          <a:srcRect/>
                          <a:tile tx="0" ty="0" sx="50000" sy="100000" flip="none" algn="tl"/>
                        </a:blipFill>
                        <a:ln w="6350">
                          <a:solidFill>
                            <a:srgbClr val="F6F4D2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square" rtlCol="0" anchor="ctr">
                          <a:noAutofit/>
                        </a:bodyPr>
                        <a:lstStyle/>
                        <a:p>
                          <a:pPr algn="ctr"/>
                          <a:endParaRPr lang="ko-KR" altLang="en-US" dirty="0"/>
                        </a:p>
                      </p:txBody>
                    </p:sp>
                    <p:sp>
                      <p:nvSpPr>
                        <p:cNvPr id="1035" name="자유형: 도형 1034">
                          <a:extLst>
                            <a:ext uri="{FF2B5EF4-FFF2-40B4-BE49-F238E27FC236}">
                              <a16:creationId xmlns:a16="http://schemas.microsoft.com/office/drawing/2014/main" id="{C60C1F83-502D-73C5-49FC-A9FFEEF7F716}"/>
                            </a:ext>
                          </a:extLst>
                        </p:cNvPr>
                        <p:cNvSpPr>
                          <a:spLocks noChangeAspect="1"/>
                        </p:cNvSpPr>
                        <p:nvPr/>
                      </p:nvSpPr>
                      <p:spPr>
                        <a:xfrm flipH="1">
                          <a:off x="2985909" y="4527198"/>
                          <a:ext cx="366076" cy="254990"/>
                        </a:xfrm>
                        <a:custGeom>
                          <a:avLst/>
                          <a:gdLst>
                            <a:gd name="connsiteX0" fmla="*/ 365726 w 366076"/>
                            <a:gd name="connsiteY0" fmla="*/ 0 h 254990"/>
                            <a:gd name="connsiteX1" fmla="*/ 366076 w 366076"/>
                            <a:gd name="connsiteY1" fmla="*/ 35 h 254990"/>
                            <a:gd name="connsiteX2" fmla="*/ 366076 w 366076"/>
                            <a:gd name="connsiteY2" fmla="*/ 254990 h 254990"/>
                            <a:gd name="connsiteX3" fmla="*/ 0 w 366076"/>
                            <a:gd name="connsiteY3" fmla="*/ 254990 h 254990"/>
                            <a:gd name="connsiteX4" fmla="*/ 4638 w 366076"/>
                            <a:gd name="connsiteY4" fmla="*/ 240006 h 254990"/>
                            <a:gd name="connsiteX5" fmla="*/ 365726 w 366076"/>
                            <a:gd name="connsiteY5" fmla="*/ 0 h 25499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366076" h="254990">
                              <a:moveTo>
                                <a:pt x="365726" y="0"/>
                              </a:moveTo>
                              <a:lnTo>
                                <a:pt x="366076" y="35"/>
                              </a:lnTo>
                              <a:lnTo>
                                <a:pt x="366076" y="254990"/>
                              </a:lnTo>
                              <a:lnTo>
                                <a:pt x="0" y="254990"/>
                              </a:lnTo>
                              <a:lnTo>
                                <a:pt x="4638" y="240006"/>
                              </a:lnTo>
                              <a:cubicBezTo>
                                <a:pt x="64130" y="98965"/>
                                <a:pt x="203402" y="0"/>
                                <a:pt x="365726" y="0"/>
                              </a:cubicBezTo>
                              <a:close/>
                            </a:path>
                          </a:pathLst>
                        </a:custGeom>
                        <a:blipFill dpi="0" rotWithShape="0">
                          <a:blip r:embed="rId9">
                            <a:duotone>
                              <a:prstClr val="black"/>
                              <a:schemeClr val="tx2">
                                <a:tint val="45000"/>
                                <a:satMod val="400000"/>
                              </a:schemeClr>
                            </a:duotone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10">
                                    <a14:imgEffect>
                                      <a14:brightnessContrast contrast="-40000"/>
                                    </a14:imgEffect>
                                  </a14:imgLayer>
                                </a14:imgProps>
                              </a:ext>
                            </a:extLst>
                          </a:blip>
                          <a:srcRect/>
                          <a:tile tx="0" ty="0" sx="50000" sy="100000" flip="none" algn="tl"/>
                        </a:blipFill>
                        <a:ln w="127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square" rtlCol="0" anchor="ctr">
                          <a:noAutofit/>
                        </a:bodyPr>
                        <a:lstStyle/>
                        <a:p>
                          <a:pPr algn="ctr"/>
                          <a:endParaRPr lang="ko-KR" altLang="en-US" dirty="0"/>
                        </a:p>
                      </p:txBody>
                    </p:sp>
                    <p:sp>
                      <p:nvSpPr>
                        <p:cNvPr id="1036" name="자유형: 도형 1035">
                          <a:extLst>
                            <a:ext uri="{FF2B5EF4-FFF2-40B4-BE49-F238E27FC236}">
                              <a16:creationId xmlns:a16="http://schemas.microsoft.com/office/drawing/2014/main" id="{26B207CA-C97A-FF73-A46D-2856F9768F23}"/>
                            </a:ext>
                          </a:extLst>
                        </p:cNvPr>
                        <p:cNvSpPr>
                          <a:spLocks noChangeAspect="1"/>
                        </p:cNvSpPr>
                        <p:nvPr/>
                      </p:nvSpPr>
                      <p:spPr>
                        <a:xfrm flipH="1">
                          <a:off x="2985909" y="4782188"/>
                          <a:ext cx="392234" cy="530943"/>
                        </a:xfrm>
                        <a:custGeom>
                          <a:avLst/>
                          <a:gdLst>
                            <a:gd name="connsiteX0" fmla="*/ 26158 w 392234"/>
                            <a:gd name="connsiteY0" fmla="*/ 0 h 530943"/>
                            <a:gd name="connsiteX1" fmla="*/ 392234 w 392234"/>
                            <a:gd name="connsiteY1" fmla="*/ 0 h 530943"/>
                            <a:gd name="connsiteX2" fmla="*/ 392234 w 392234"/>
                            <a:gd name="connsiteY2" fmla="*/ 530908 h 530943"/>
                            <a:gd name="connsiteX3" fmla="*/ 391884 w 392234"/>
                            <a:gd name="connsiteY3" fmla="*/ 530943 h 530943"/>
                            <a:gd name="connsiteX4" fmla="*/ 0 w 392234"/>
                            <a:gd name="connsiteY4" fmla="*/ 137977 h 530943"/>
                            <a:gd name="connsiteX5" fmla="*/ 7962 w 392234"/>
                            <a:gd name="connsiteY5" fmla="*/ 58780 h 530943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392234" h="530943">
                              <a:moveTo>
                                <a:pt x="26158" y="0"/>
                              </a:moveTo>
                              <a:lnTo>
                                <a:pt x="392234" y="0"/>
                              </a:lnTo>
                              <a:lnTo>
                                <a:pt x="392234" y="530908"/>
                              </a:lnTo>
                              <a:lnTo>
                                <a:pt x="391884" y="530943"/>
                              </a:lnTo>
                              <a:cubicBezTo>
                                <a:pt x="175452" y="530943"/>
                                <a:pt x="0" y="355006"/>
                                <a:pt x="0" y="137977"/>
                              </a:cubicBezTo>
                              <a:cubicBezTo>
                                <a:pt x="0" y="110848"/>
                                <a:pt x="2742" y="84361"/>
                                <a:pt x="7962" y="58780"/>
                              </a:cubicBezTo>
                              <a:close/>
                            </a:path>
                          </a:pathLst>
                        </a:custGeom>
                        <a:blipFill dpi="0" rotWithShape="0">
                          <a:blip r:embed="rId11"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10">
                                    <a14:imgEffect>
                                      <a14:brightnessContrast bright="-40000" contrast="40000"/>
                                    </a14:imgEffect>
                                  </a14:imgLayer>
                                </a14:imgProps>
                              </a:ext>
                            </a:extLst>
                          </a:blip>
                          <a:srcRect/>
                          <a:tile tx="0" ty="0" sx="50000" sy="100000" flip="none" algn="tl"/>
                        </a:blipFill>
                        <a:ln w="6350">
                          <a:solidFill>
                            <a:srgbClr val="F6F4D2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square" rtlCol="0" anchor="ctr">
                          <a:noAutofit/>
                        </a:bodyPr>
                        <a:lstStyle/>
                        <a:p>
                          <a:pPr algn="ctr"/>
                          <a:endParaRPr lang="ko-KR" altLang="en-US" dirty="0"/>
                        </a:p>
                      </p:txBody>
                    </p:sp>
                  </p:grpSp>
                </p:grpSp>
                <p:sp>
                  <p:nvSpPr>
                    <p:cNvPr id="1054" name="TextBox 1053">
                      <a:extLst>
                        <a:ext uri="{FF2B5EF4-FFF2-40B4-BE49-F238E27FC236}">
                          <a16:creationId xmlns:a16="http://schemas.microsoft.com/office/drawing/2014/main" id="{22944957-84F2-EE34-FDD7-91D64BEE7AB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0653732" y="6431432"/>
                      <a:ext cx="588302" cy="170368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46800" rIns="0" bIns="0" rtlCol="0" anchor="ctr">
                      <a:spAutoFit/>
                    </a:bodyPr>
                    <a:lstStyle/>
                    <a:p>
                      <a:pPr algn="ctr"/>
                      <a:r>
                        <a:rPr lang="en-US" altLang="ko-KR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[ </a:t>
                      </a:r>
                      <a:r>
                        <a:rPr lang="ko-KR" altLang="en-US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게이지 감소 </a:t>
                      </a:r>
                      <a:r>
                        <a:rPr lang="en-US" altLang="ko-KR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]</a:t>
                      </a:r>
                    </a:p>
                  </p:txBody>
                </p:sp>
              </p:grpSp>
              <p:grpSp>
                <p:nvGrpSpPr>
                  <p:cNvPr id="22" name="그룹 21">
                    <a:extLst>
                      <a:ext uri="{FF2B5EF4-FFF2-40B4-BE49-F238E27FC236}">
                        <a16:creationId xmlns:a16="http://schemas.microsoft.com/office/drawing/2014/main" id="{0B84E623-57C9-EE98-2F56-D6AF465FB4E5}"/>
                      </a:ext>
                    </a:extLst>
                  </p:cNvPr>
                  <p:cNvGrpSpPr/>
                  <p:nvPr/>
                </p:nvGrpSpPr>
                <p:grpSpPr>
                  <a:xfrm>
                    <a:off x="9057643" y="4761288"/>
                    <a:ext cx="2213786" cy="1944312"/>
                    <a:chOff x="9057643" y="4761288"/>
                    <a:chExt cx="2213786" cy="1944312"/>
                  </a:xfrm>
                </p:grpSpPr>
                <p:grpSp>
                  <p:nvGrpSpPr>
                    <p:cNvPr id="1082" name="그룹 1081">
                      <a:extLst>
                        <a:ext uri="{FF2B5EF4-FFF2-40B4-BE49-F238E27FC236}">
                          <a16:creationId xmlns:a16="http://schemas.microsoft.com/office/drawing/2014/main" id="{654907CB-0F3E-3AC6-3797-920A33941E2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057643" y="5223967"/>
                      <a:ext cx="1180800" cy="1180800"/>
                      <a:chOff x="9102083" y="5104287"/>
                      <a:chExt cx="1191600" cy="1191600"/>
                    </a:xfrm>
                  </p:grpSpPr>
                  <p:pic>
                    <p:nvPicPr>
                      <p:cNvPr id="126" name="Picture 2">
                        <a:extLst>
                          <a:ext uri="{FF2B5EF4-FFF2-40B4-BE49-F238E27FC236}">
                            <a16:creationId xmlns:a16="http://schemas.microsoft.com/office/drawing/2014/main" id="{8431BD71-6617-E8AC-FA24-E2FB7D67957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4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5">
                                <a14:imgEffect>
                                  <a14:backgroundRemoval t="3298" b="93286" l="9783" r="91033">
                                    <a14:foregroundMark x1="17002" y1="66866" x2="16033" y2="69258"/>
                                    <a14:foregroundMark x1="19158" y1="44287" x2="19079" y2="48282"/>
                                    <a14:foregroundMark x1="15082" y1="45230" x2="9783" y2="60188"/>
                                    <a14:foregroundMark x1="30336" y1="84473" x2="32337" y2="90577"/>
                                    <a14:foregroundMark x1="18207" y1="47468" x2="18633" y2="48768"/>
                                    <a14:foregroundMark x1="85352" y1="64167" x2="86141" y2="66549"/>
                                    <a14:foregroundMark x1="77717" y1="41107" x2="78543" y2="43602"/>
                                    <a14:foregroundMark x1="84511" y1="50177" x2="87995" y2="63721"/>
                                    <a14:foregroundMark x1="89266" y1="56066" x2="88881" y2="63499"/>
                                    <a14:foregroundMark x1="85259" y1="73278" x2="75679" y2="84688"/>
                                    <a14:foregroundMark x1="88043" y1="66313" x2="87228" y2="69022"/>
                                    <a14:foregroundMark x1="88043" y1="69729" x2="87636" y2="71614"/>
                                    <a14:foregroundMark x1="87772" y1="69611" x2="86413" y2="71849"/>
                                    <a14:foregroundMark x1="46875" y1="93286" x2="46875" y2="93286"/>
                                    <a14:foregroundMark x1="51223" y1="29682" x2="53804" y2="30389"/>
                                    <a14:foregroundMark x1="60326" y1="31213" x2="58696" y2="31567"/>
                                    <a14:backgroundMark x1="46603" y1="8245" x2="47283" y2="7303"/>
                                    <a14:backgroundMark x1="47690" y1="7303" x2="45788" y2="12485"/>
                                    <a14:backgroundMark x1="43750" y1="8363" x2="43614" y2="10836"/>
                                    <a14:backgroundMark x1="44565" y1="8598" x2="50679" y2="9776"/>
                                    <a14:backgroundMark x1="52582" y1="8716" x2="57065" y2="11190"/>
                                    <a14:backgroundMark x1="52038" y1="8834" x2="52174" y2="12956"/>
                                    <a14:backgroundMark x1="52989" y1="7420" x2="56250" y2="7656"/>
                                    <a14:backgroundMark x1="53940" y1="5771" x2="56250" y2="9305"/>
                                    <a14:backgroundMark x1="45109" y1="2709" x2="38315" y2="6007"/>
                                    <a14:backgroundMark x1="87658" y1="72372" x2="87228" y2="73734"/>
                                    <a14:backgroundMark x1="88619" y1="69330" x2="88471" y2="69798"/>
                                    <a14:backgroundMark x1="90353" y1="63840" x2="89472" y2="66630"/>
                                    <a14:backgroundMark x1="86957" y1="76443" x2="89266" y2="73734"/>
                                    <a14:backgroundMark x1="91848" y1="60777" x2="90489" y2="68080"/>
                                    <a14:backgroundMark x1="65897" y1="353" x2="41168" y2="11425"/>
                                    <a14:backgroundMark x1="38723" y1="2827" x2="40217" y2="13310"/>
                                    <a14:backgroundMark x1="48098" y1="2002" x2="38043" y2="11661"/>
                                    <a14:backgroundMark x1="39402" y1="7892" x2="68207" y2="5300"/>
                                    <a14:backgroundMark x1="45924" y1="2591" x2="64130" y2="7067"/>
                                    <a14:backgroundMark x1="46603" y1="2827" x2="64130" y2="10954"/>
                                    <a14:backgroundMark x1="37772" y1="9069" x2="63995" y2="16372"/>
                                    <a14:backgroundMark x1="35326" y1="15783" x2="63043" y2="14959"/>
                                    <a14:backgroundMark x1="39946" y1="18021" x2="67120" y2="19081"/>
                                    <a14:backgroundMark x1="49728" y1="20141" x2="59647" y2="19670"/>
                                    <a14:backgroundMark x1="46196" y1="22615" x2="60054" y2="19906"/>
                                    <a14:backgroundMark x1="44293" y1="21437" x2="63723" y2="19552"/>
                                    <a14:backgroundMark x1="43478" y1="21555" x2="56929" y2="21790"/>
                                    <a14:backgroundMark x1="56929" y1="13310" x2="50543" y2="23675"/>
                                    <a14:backgroundMark x1="49592" y1="47585" x2="38179" y2="71614"/>
                                    <a14:backgroundMark x1="52446" y1="39929" x2="49321" y2="68669"/>
                                    <a14:backgroundMark x1="25000" y1="52650" x2="65082" y2="54064"/>
                                    <a14:backgroundMark x1="26223" y1="54299" x2="55707" y2="51826"/>
                                    <a14:backgroundMark x1="26902" y1="56655" x2="64946" y2="57479"/>
                                    <a14:backgroundMark x1="30978" y1="61013" x2="68750" y2="58422"/>
                                    <a14:backgroundMark x1="28397" y1="63015" x2="69022" y2="60542"/>
                                    <a14:backgroundMark x1="24321" y1="59953" x2="70380" y2="62898"/>
                                    <a14:backgroundMark x1="43478" y1="50177" x2="45380" y2="73498"/>
                                    <a14:backgroundMark x1="26223" y1="53475" x2="32745" y2="76443"/>
                                    <a14:backgroundMark x1="30027" y1="57479" x2="45380" y2="80801"/>
                                    <a14:backgroundMark x1="17799" y1="57244" x2="26902" y2="76561"/>
                                    <a14:backgroundMark x1="20245" y1="58893" x2="36277" y2="74676"/>
                                    <a14:backgroundMark x1="20652" y1="57479" x2="28804" y2="74558"/>
                                    <a14:backgroundMark x1="18478" y1="58657" x2="25543" y2="73027"/>
                                    <a14:backgroundMark x1="25951" y1="52886" x2="37092" y2="73852"/>
                                    <a14:backgroundMark x1="34375" y1="47468" x2="40353" y2="62898"/>
                                    <a14:backgroundMark x1="36277" y1="42403" x2="41576" y2="61366"/>
                                    <a14:backgroundMark x1="44973" y1="41578" x2="34647" y2="54770"/>
                                    <a14:backgroundMark x1="34375" y1="43934" x2="56250" y2="38869"/>
                                    <a14:backgroundMark x1="43071" y1="39458" x2="54348" y2="41225"/>
                                    <a14:backgroundMark x1="44022" y1="37809" x2="59375" y2="38869"/>
                                    <a14:backgroundMark x1="48098" y1="37809" x2="64130" y2="42049"/>
                                    <a14:backgroundMark x1="64130" y1="42049" x2="73098" y2="49941"/>
                                    <a14:backgroundMark x1="67527" y1="45347" x2="73777" y2="57008"/>
                                    <a14:backgroundMark x1="73505" y1="51237" x2="73370" y2="64547"/>
                                    <a14:backgroundMark x1="63723" y1="46172" x2="61957" y2="62662"/>
                                    <a14:backgroundMark x1="68478" y1="51826" x2="68207" y2="66549"/>
                                    <a14:backgroundMark x1="66848" y1="49706" x2="71196" y2="64900"/>
                                    <a14:backgroundMark x1="73777" y1="56419" x2="74457" y2="71143"/>
                                    <a14:backgroundMark x1="74049" y1="61955" x2="66168" y2="72203"/>
                                    <a14:backgroundMark x1="69293" y1="68080" x2="55707" y2="79505"/>
                                    <a14:backgroundMark x1="69429" y1="71849" x2="57473" y2="81154"/>
                                    <a14:backgroundMark x1="67120" y1="75147" x2="47418" y2="83628"/>
                                    <a14:backgroundMark x1="68071" y1="66784" x2="50543" y2="75383"/>
                                    <a14:backgroundMark x1="44293" y1="36985" x2="42120" y2="36985"/>
                                    <a14:backgroundMark x1="30299" y1="44523" x2="20652" y2="59953"/>
                                    <a14:backgroundMark x1="25000" y1="45819" x2="20924" y2="55948"/>
                                    <a14:backgroundMark x1="20245" y1="49706" x2="17799" y2="60306"/>
                                    <a14:backgroundMark x1="19429" y1="56419" x2="19429" y2="67845"/>
                                    <a14:backgroundMark x1="18071" y1="63722" x2="20924" y2="70082"/>
                                    <a14:backgroundMark x1="24592" y1="71967" x2="35326" y2="83628"/>
                                    <a14:backgroundMark x1="27174" y1="79034" x2="44429" y2="84923"/>
                                    <a14:backgroundMark x1="26495" y1="77856" x2="33424" y2="84452"/>
                                    <a14:backgroundMark x1="21875" y1="61955" x2="23777" y2="71849"/>
                                    <a14:backgroundMark x1="19973" y1="63486" x2="20652" y2="72438"/>
                                    <a14:backgroundMark x1="18750" y1="65135" x2="19701" y2="68316"/>
                                    <a14:backgroundMark x1="21467" y1="57244" x2="30027" y2="42874"/>
                                    <a14:backgroundMark x1="19701" y1="51237" x2="33424" y2="41814"/>
                                    <a14:backgroundMark x1="29755" y1="44287" x2="23098" y2="51001"/>
                                    <a14:backgroundMark x1="26902" y1="45583" x2="23098" y2="49941"/>
                                    <a14:backgroundMark x1="28668" y1="44759" x2="18342" y2="51826"/>
                                    <a14:backgroundMark x1="26766" y1="43110" x2="17799" y2="52886"/>
                                    <a14:backgroundMark x1="35054" y1="36985" x2="54076" y2="31567"/>
                                    <a14:backgroundMark x1="45652" y1="34158" x2="65082" y2="34982"/>
                                    <a14:backgroundMark x1="50000" y1="33451" x2="59375" y2="38869"/>
                                    <a14:backgroundMark x1="63043" y1="37220" x2="75000" y2="47468"/>
                                    <a14:backgroundMark x1="66848" y1="38516" x2="75408" y2="46172"/>
                                    <a14:backgroundMark x1="66304" y1="38869" x2="77582" y2="55595"/>
                                    <a14:backgroundMark x1="76223" y1="46643" x2="80571" y2="60306"/>
                                    <a14:backgroundMark x1="77446" y1="47821" x2="79620" y2="61955"/>
                                    <a14:backgroundMark x1="82201" y1="53239" x2="80027" y2="65371"/>
                                    <a14:backgroundMark x1="81522" y1="67020" x2="75272" y2="75147"/>
                                    <a14:backgroundMark x1="77446" y1="70318" x2="67527" y2="81390"/>
                                    <a14:backgroundMark x1="74049" y1="77621" x2="60054" y2="85395"/>
                                    <a14:backgroundMark x1="59918" y1="84452" x2="43750" y2="85512"/>
                                    <a14:backgroundMark x1="44973" y1="85395" x2="58832" y2="85395"/>
                                    <a14:backgroundMark x1="50272" y1="86808" x2="44022" y2="86337"/>
                                    <a14:backgroundMark x1="43071" y1="85984" x2="53397" y2="85984"/>
                                    <a14:backgroundMark x1="79348" y1="47821" x2="81658" y2="59482"/>
                                    <a14:backgroundMark x1="75951" y1="43463" x2="79755" y2="51001"/>
                                    <a14:backgroundMark x1="78397" y1="46996" x2="80707" y2="56655"/>
                                    <a14:backgroundMark x1="80571" y1="58893" x2="81250" y2="62191"/>
                                    <a14:backgroundMark x1="83832" y1="58657" x2="83152" y2="63840"/>
                                    <a14:backgroundMark x1="82745" y1="57833" x2="82201" y2="66196"/>
                                    <a14:backgroundMark x1="84103" y1="59717" x2="82745" y2="65135"/>
                                    <a14:backgroundMark x1="45924" y1="33098" x2="68071" y2="38045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8741" t="24894" r="8693" b="4778"/>
                      <a:stretch/>
                    </p:blipFill>
                    <p:spPr bwMode="auto">
                      <a:xfrm>
                        <a:off x="9102083" y="5104287"/>
                        <a:ext cx="1191600" cy="1191600"/>
                      </a:xfrm>
                      <a:prstGeom prst="ellipse">
                        <a:avLst/>
                      </a:prstGeom>
                      <a:noFill/>
                      <a:effectLst>
                        <a:softEdge rad="0"/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056" name="그림 1055" descr="하늘, 천체, 별자리, 대기권 밖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BDAA780F-ECE6-1692-E47B-092F4E22810C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12"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13">
                                <a14:imgEffect>
                                  <a14:brightnessContrast bright="-40000" contrast="40000"/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6368" r="24493" b="30285"/>
                      <a:stretch/>
                    </p:blipFill>
                    <p:spPr>
                      <a:xfrm>
                        <a:off x="9158924" y="5151187"/>
                        <a:ext cx="1080000" cy="1080000"/>
                      </a:xfrm>
                      <a:prstGeom prst="ellipse">
                        <a:avLst/>
                      </a:prstGeom>
                      <a:ln>
                        <a:solidFill>
                          <a:srgbClr val="F6F4D2"/>
                        </a:solidFill>
                      </a:ln>
                    </p:spPr>
                  </p:pic>
                  <p:cxnSp>
                    <p:nvCxnSpPr>
                      <p:cNvPr id="1079" name="직선 연결선 1078">
                        <a:extLst>
                          <a:ext uri="{FF2B5EF4-FFF2-40B4-BE49-F238E27FC236}">
                            <a16:creationId xmlns:a16="http://schemas.microsoft.com/office/drawing/2014/main" id="{67B4B1C9-ECF5-64A8-FF56-4BC3D2E6A520}"/>
                          </a:ext>
                        </a:extLst>
                      </p:cNvPr>
                      <p:cNvCxnSpPr>
                        <a:cxnSpLocks/>
                        <a:stCxn id="1056" idx="0"/>
                        <a:endCxn id="1056" idx="4"/>
                      </p:cNvCxnSpPr>
                      <p:nvPr/>
                    </p:nvCxnSpPr>
                    <p:spPr>
                      <a:xfrm>
                        <a:off x="9698924" y="5151187"/>
                        <a:ext cx="0" cy="1080000"/>
                      </a:xfrm>
                      <a:prstGeom prst="line">
                        <a:avLst/>
                      </a:prstGeom>
                      <a:ln w="9525">
                        <a:gradFill flip="none" rotWithShape="1">
                          <a:gsLst>
                            <a:gs pos="25000">
                              <a:srgbClr val="F6F4D2">
                                <a:alpha val="20000"/>
                                <a:lumMod val="100000"/>
                              </a:srgbClr>
                            </a:gs>
                            <a:gs pos="0">
                              <a:srgbClr val="F6F4D2">
                                <a:alpha val="0"/>
                                <a:lumMod val="100000"/>
                              </a:srgbClr>
                            </a:gs>
                            <a:gs pos="75000">
                              <a:srgbClr val="F6F4D2">
                                <a:alpha val="20000"/>
                                <a:lumMod val="100000"/>
                              </a:srgbClr>
                            </a:gs>
                            <a:gs pos="50000">
                              <a:srgbClr val="F6F4D2">
                                <a:lumMod val="100000"/>
                                <a:alpha val="50000"/>
                              </a:srgbClr>
                            </a:gs>
                            <a:gs pos="100000">
                              <a:srgbClr val="F6F4D2">
                                <a:alpha val="0"/>
                                <a:lumMod val="100000"/>
                              </a:srgbClr>
                            </a:gs>
                          </a:gsLst>
                          <a:lin ang="16200000" scaled="1"/>
                          <a:tileRect/>
                        </a:gra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114" name="그룹 1113">
                      <a:extLst>
                        <a:ext uri="{FF2B5EF4-FFF2-40B4-BE49-F238E27FC236}">
                          <a16:creationId xmlns:a16="http://schemas.microsoft.com/office/drawing/2014/main" id="{07DC49EC-52D5-AA10-182A-B3A96A8593D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491229" y="4761288"/>
                      <a:ext cx="1780200" cy="655437"/>
                      <a:chOff x="9458451" y="4846245"/>
                      <a:chExt cx="1780200" cy="655437"/>
                    </a:xfrm>
                  </p:grpSpPr>
                  <p:sp>
                    <p:nvSpPr>
                      <p:cNvPr id="1040" name="TextBox 1039">
                        <a:extLst>
                          <a:ext uri="{FF2B5EF4-FFF2-40B4-BE49-F238E27FC236}">
                            <a16:creationId xmlns:a16="http://schemas.microsoft.com/office/drawing/2014/main" id="{22630684-04EF-1934-0F74-4B6CBD9EC44E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9945520" y="4846245"/>
                        <a:ext cx="1293131" cy="24622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90000" rIns="0" rtlCol="0">
                        <a:spAutoFit/>
                      </a:bodyPr>
                      <a:lstStyle/>
                      <a:p>
                        <a:pPr>
                          <a:spcAft>
                            <a:spcPts val="300"/>
                          </a:spcAft>
                        </a:pPr>
                        <a:r>
                          <a:rPr lang="ko-KR" altLang="en-US" sz="1000" dirty="0">
                            <a:solidFill>
                              <a:srgbClr val="D4CFC5"/>
                            </a:solidFill>
                            <a:latin typeface="Pretendard Medium" panose="02000603000000020004" pitchFamily="2" charset="-127"/>
                            <a:ea typeface="Pretendard Medium" panose="02000603000000020004" pitchFamily="2" charset="-127"/>
                            <a:cs typeface="Pretendard Medium" panose="02000603000000020004" pitchFamily="2" charset="-127"/>
                          </a:rPr>
                          <a:t>별이 반짝이는 우주 배경</a:t>
                        </a:r>
                        <a:endParaRPr lang="en-US" altLang="ko-KR" sz="10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endParaRPr>
                      </a:p>
                    </p:txBody>
                  </p:sp>
                  <p:grpSp>
                    <p:nvGrpSpPr>
                      <p:cNvPr id="1048" name="그룹 1047">
                        <a:extLst>
                          <a:ext uri="{FF2B5EF4-FFF2-40B4-BE49-F238E27FC236}">
                            <a16:creationId xmlns:a16="http://schemas.microsoft.com/office/drawing/2014/main" id="{F3535D72-C00A-963A-6E0F-D50BC39BEB64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458451" y="4969357"/>
                        <a:ext cx="487068" cy="532325"/>
                        <a:chOff x="2418506" y="5036036"/>
                        <a:chExt cx="487068" cy="532325"/>
                      </a:xfrm>
                      <a:effectLst>
                        <a:glow rad="25400">
                          <a:srgbClr val="E9E9EA"/>
                        </a:glow>
                      </a:effectLst>
                    </p:grpSpPr>
                    <p:sp>
                      <p:nvSpPr>
                        <p:cNvPr id="1049" name="타원 1048">
                          <a:extLst>
                            <a:ext uri="{FF2B5EF4-FFF2-40B4-BE49-F238E27FC236}">
                              <a16:creationId xmlns:a16="http://schemas.microsoft.com/office/drawing/2014/main" id="{6B8EDCD8-F70D-ACC5-FF76-EBEAE902C03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418506" y="5471829"/>
                          <a:ext cx="96532" cy="96532"/>
                        </a:xfrm>
                        <a:prstGeom prst="ellipse">
                          <a:avLst/>
                        </a:prstGeom>
                        <a:solidFill>
                          <a:schemeClr val="bg1"/>
                        </a:solidFill>
                        <a:ln w="12700">
                          <a:solidFill>
                            <a:srgbClr val="605550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cxnSp>
                      <p:nvCxnSpPr>
                        <p:cNvPr id="1050" name="연결선: 꺾임 1049">
                          <a:extLst>
                            <a:ext uri="{FF2B5EF4-FFF2-40B4-BE49-F238E27FC236}">
                              <a16:creationId xmlns:a16="http://schemas.microsoft.com/office/drawing/2014/main" id="{C3821142-9249-A81E-5E40-518484DD5C73}"/>
                            </a:ext>
                          </a:extLst>
                        </p:cNvPr>
                        <p:cNvCxnSpPr>
                          <a:cxnSpLocks/>
                          <a:stCxn id="1049" idx="0"/>
                          <a:endCxn id="1040" idx="1"/>
                        </p:cNvCxnSpPr>
                        <p:nvPr/>
                      </p:nvCxnSpPr>
                      <p:spPr>
                        <a:xfrm rot="5400000" flipH="1" flipV="1">
                          <a:off x="2468276" y="5034531"/>
                          <a:ext cx="435794" cy="438803"/>
                        </a:xfrm>
                        <a:prstGeom prst="bentConnector2">
                          <a:avLst/>
                        </a:prstGeom>
                        <a:ln w="12700">
                          <a:solidFill>
                            <a:srgbClr val="605550"/>
                          </a:solidFill>
                          <a:tailEnd type="triangle"/>
                        </a:ln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</p:grpSp>
                <p:sp>
                  <p:nvSpPr>
                    <p:cNvPr id="1092" name="TextBox 1091">
                      <a:extLst>
                        <a:ext uri="{FF2B5EF4-FFF2-40B4-BE49-F238E27FC236}">
                          <a16:creationId xmlns:a16="http://schemas.microsoft.com/office/drawing/2014/main" id="{17850C73-DC47-D81C-AACF-6818D93F53F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228858" y="6486279"/>
                      <a:ext cx="838371" cy="219321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46800" rIns="0" bIns="18000" rtlCol="0">
                      <a:spAutoFit/>
                    </a:bodyPr>
                    <a:lstStyle/>
                    <a:p>
                      <a:pPr>
                        <a:spcAft>
                          <a:spcPts val="300"/>
                        </a:spcAft>
                      </a:pPr>
                      <a:r>
                        <a:rPr lang="ko-KR" altLang="en-US" sz="10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스킬의 양상 기록</a:t>
                      </a:r>
                      <a:endParaRPr lang="en-US" altLang="ko-KR" sz="10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p:txBody>
                </p:sp>
                <p:grpSp>
                  <p:nvGrpSpPr>
                    <p:cNvPr id="6" name="그룹 5">
                      <a:extLst>
                        <a:ext uri="{FF2B5EF4-FFF2-40B4-BE49-F238E27FC236}">
                          <a16:creationId xmlns:a16="http://schemas.microsoft.com/office/drawing/2014/main" id="{31A42D78-987A-CD48-B7A2-B1907E339CD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199624" y="5538446"/>
                      <a:ext cx="403671" cy="551843"/>
                      <a:chOff x="452475" y="2783773"/>
                      <a:chExt cx="618971" cy="846171"/>
                    </a:xfrm>
                    <a:effectLst>
                      <a:glow rad="38100">
                        <a:schemeClr val="accent1"/>
                      </a:glow>
                    </a:effectLst>
                  </p:grpSpPr>
                  <p:grpSp>
                    <p:nvGrpSpPr>
                      <p:cNvPr id="7" name="그룹 6">
                        <a:extLst>
                          <a:ext uri="{FF2B5EF4-FFF2-40B4-BE49-F238E27FC236}">
                            <a16:creationId xmlns:a16="http://schemas.microsoft.com/office/drawing/2014/main" id="{311A20B2-3CD3-BA2E-A10F-22E12A2E558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452475" y="2783773"/>
                        <a:ext cx="618971" cy="846171"/>
                        <a:chOff x="297325" y="3024775"/>
                        <a:chExt cx="618971" cy="846171"/>
                      </a:xfrm>
                    </p:grpSpPr>
                    <p:pic>
                      <p:nvPicPr>
                        <p:cNvPr id="18" name="Picture 16">
                          <a:extLst>
                            <a:ext uri="{FF2B5EF4-FFF2-40B4-BE49-F238E27FC236}">
                              <a16:creationId xmlns:a16="http://schemas.microsoft.com/office/drawing/2014/main" id="{02D95C0C-36C5-47E3-FF61-022FCB1154E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14">
                          <a:lum bright="70000" contrast="-70000"/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15">
                                  <a14:imgEffect>
                                    <a14:backgroundRemoval t="23022" b="64269" l="24548" r="73902">
                                      <a14:foregroundMark x1="46512" y1="23501" x2="56589" y2="25659"/>
                                      <a14:foregroundMark x1="33850" y1="31894" x2="30491" y2="33094"/>
                                      <a14:foregroundMark x1="29199" y1="34053" x2="27541" y2="35229"/>
                                      <a14:foregroundMark x1="68217" y1="34293" x2="70543" y2="34293"/>
                                      <a14:foregroundMark x1="48837" y1="26619" x2="61240" y2="30935"/>
                                      <a14:foregroundMark x1="61240" y1="29736" x2="71576" y2="31894"/>
                                      <a14:foregroundMark x1="67959" y1="31894" x2="73902" y2="34053"/>
                                      <a14:backgroundMark x1="37468" y1="63070" x2="58915" y2="71223"/>
                                      <a14:backgroundMark x1="43152" y1="62110" x2="63566" y2="62110"/>
                                      <a14:backgroundMark x1="30491" y1="59952" x2="39535" y2="61871"/>
                                      <a14:backgroundMark x1="29199" y1="49161" x2="28165" y2="43885"/>
                                      <a14:backgroundMark x1="27132" y1="38609" x2="27132" y2="39568"/>
                                      <a14:backgroundMark x1="27132" y1="37650" x2="27132" y2="37650"/>
                                      <a14:backgroundMark x1="27132" y1="35012" x2="24806" y2="38369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6270" t="21870" r="25676" b="30106"/>
                        <a:stretch/>
                      </p:blipFill>
                      <p:spPr bwMode="auto">
                        <a:xfrm rot="10800000">
                          <a:off x="297325" y="3399300"/>
                          <a:ext cx="618971" cy="47164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19" name="Picture 16">
                          <a:extLst>
                            <a:ext uri="{FF2B5EF4-FFF2-40B4-BE49-F238E27FC236}">
                              <a16:creationId xmlns:a16="http://schemas.microsoft.com/office/drawing/2014/main" id="{E37F36A8-6D06-765D-E06E-602E7C1DE568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16">
                          <a:lum bright="70000" contrast="-70000"/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15">
                                  <a14:imgEffect>
                                    <a14:backgroundRemoval t="23022" b="64269" l="27649" r="71835">
                                      <a14:foregroundMark x1="43669" y1="28058" x2="72093" y2="29017"/>
                                      <a14:foregroundMark x1="47287" y1="24700" x2="53488" y2="23501"/>
                                      <a14:foregroundMark x1="53230" y1="25420" x2="63307" y2="28058"/>
                                      <a14:foregroundMark x1="31266" y1="32134" x2="30715" y2="35286"/>
                                      <a14:foregroundMark x1="29199" y1="32134" x2="30048" y2="34160"/>
                                      <a14:foregroundMark x1="27649" y1="33813" x2="27649" y2="34969"/>
                                      <a14:foregroundMark x1="63566" y1="55875" x2="63566" y2="55875"/>
                                      <a14:foregroundMark x1="64341" y1="55396" x2="64109" y2="56041"/>
                                      <a14:backgroundMark x1="34367" y1="59712" x2="29716" y2="56115"/>
                                      <a14:backgroundMark x1="32041" y1="52998" x2="30233" y2="53237"/>
                                      <a14:backgroundMark x1="30491" y1="47482" x2="31783" y2="54916"/>
                                      <a14:backgroundMark x1="26098" y1="35492" x2="33075" y2="52518"/>
                                      <a14:backgroundMark x1="25840" y1="41247" x2="36434" y2="60671"/>
                                      <a14:backgroundMark x1="31008" y1="57794" x2="40310" y2="62830"/>
                                      <a14:backgroundMark x1="35917" y1="59233" x2="51421" y2="64269"/>
                                      <a14:backgroundMark x1="33592" y1="59233" x2="44444" y2="59952"/>
                                      <a14:backgroundMark x1="34625" y1="59952" x2="61240" y2="63549"/>
                                      <a14:backgroundMark x1="54264" y1="58993" x2="70801" y2="68345"/>
                                      <a14:backgroundMark x1="58140" y1="58993" x2="74677" y2="60911"/>
                                      <a14:backgroundMark x1="63307" y1="59952" x2="73902" y2="51559"/>
                                      <a14:backgroundMark x1="60724" y1="62590" x2="71059" y2="54436"/>
                                      <a14:backgroundMark x1="62791" y1="60911" x2="70026" y2="54436"/>
                                      <a14:backgroundMark x1="66925" y1="55875" x2="70026" y2="43165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6270" t="21870" r="25676" b="30106"/>
                        <a:stretch/>
                      </p:blipFill>
                      <p:spPr bwMode="auto">
                        <a:xfrm flipH="1">
                          <a:off x="297325" y="3024775"/>
                          <a:ext cx="618971" cy="47164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grpSp>
                    <p:nvGrpSpPr>
                      <p:cNvPr id="8" name="그룹 7">
                        <a:extLst>
                          <a:ext uri="{FF2B5EF4-FFF2-40B4-BE49-F238E27FC236}">
                            <a16:creationId xmlns:a16="http://schemas.microsoft.com/office/drawing/2014/main" id="{8558FC7B-7C81-CC2B-41C2-3F6E111B291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502524" y="2939526"/>
                        <a:ext cx="518872" cy="534666"/>
                        <a:chOff x="497921" y="2939526"/>
                        <a:chExt cx="518872" cy="534666"/>
                      </a:xfrm>
                    </p:grpSpPr>
                    <p:pic>
                      <p:nvPicPr>
                        <p:cNvPr id="9" name="Picture 16">
                          <a:extLst>
                            <a:ext uri="{FF2B5EF4-FFF2-40B4-BE49-F238E27FC236}">
                              <a16:creationId xmlns:a16="http://schemas.microsoft.com/office/drawing/2014/main" id="{9B7F2D6D-125E-76B2-9961-56CDF7C98F3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17">
                          <a:lum bright="70000" contrast="-70000"/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15">
                                  <a14:imgEffect>
                                    <a14:backgroundRemoval t="23022" b="68345" l="22481" r="73902">
                                      <a14:foregroundMark x1="39276" y1="68106" x2="55556" y2="64029"/>
                                      <a14:foregroundMark x1="32817" y1="60192" x2="48837" y2="64988"/>
                                      <a14:foregroundMark x1="35659" y1="63789" x2="56848" y2="68585"/>
                                      <a14:foregroundMark x1="49612" y1="62590" x2="67183" y2="63309"/>
                                      <a14:foregroundMark x1="30749" y1="48441" x2="28005" y2="43165"/>
                                      <a14:foregroundMark x1="27709" y1="43165" x2="28165" y2="46763"/>
                                      <a14:foregroundMark x1="22481" y1="32374" x2="24481" y2="34821"/>
                                      <a14:foregroundMark x1="28188" y1="43165" x2="29974" y2="55875"/>
                                      <a14:backgroundMark x1="55702" y1="70001" x2="58915" y2="71223"/>
                                      <a14:backgroundMark x1="30491" y1="59952" x2="32633" y2="60406"/>
                                      <a14:backgroundMark x1="29974" y1="30456" x2="29974" y2="43165"/>
                                      <a14:backgroundMark x1="29457" y1="32134" x2="45478" y2="31415"/>
                                      <a14:backgroundMark x1="35659" y1="27818" x2="65375" y2="26619"/>
                                      <a14:backgroundMark x1="54005" y1="28297" x2="71835" y2="29736"/>
                                      <a14:backgroundMark x1="61499" y1="31415" x2="72351" y2="32374"/>
                                      <a14:backgroundMark x1="71318" y1="34532" x2="71835" y2="34053"/>
                                      <a14:backgroundMark x1="71318" y1="36211" x2="72868" y2="33094"/>
                                      <a14:backgroundMark x1="70801" y1="34053" x2="75194" y2="32134"/>
                                      <a14:backgroundMark x1="56589" y1="8153" x2="56589" y2="8153"/>
                                      <a14:backgroundMark x1="98966" y1="33573" x2="98966" y2="33573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6270" t="35650" r="25676" b="30106"/>
                        <a:stretch/>
                      </p:blipFill>
                      <p:spPr bwMode="auto">
                        <a:xfrm rot="5400000" flipH="1">
                          <a:off x="544191" y="3001589"/>
                          <a:ext cx="534666" cy="410539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10" name="Picture 16">
                          <a:extLst>
                            <a:ext uri="{FF2B5EF4-FFF2-40B4-BE49-F238E27FC236}">
                              <a16:creationId xmlns:a16="http://schemas.microsoft.com/office/drawing/2014/main" id="{3F9E0DF7-D0E5-C5DF-5628-41F8F7F5E39E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17">
                          <a:lum bright="70000" contrast="-70000"/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15">
                                  <a14:imgEffect>
                                    <a14:backgroundRemoval t="23022" b="68345" l="22481" r="73902">
                                      <a14:foregroundMark x1="39276" y1="68106" x2="55556" y2="64029"/>
                                      <a14:foregroundMark x1="32817" y1="60192" x2="48837" y2="64988"/>
                                      <a14:foregroundMark x1="35659" y1="63789" x2="56848" y2="68585"/>
                                      <a14:foregroundMark x1="49612" y1="62590" x2="67183" y2="63309"/>
                                      <a14:foregroundMark x1="30749" y1="48441" x2="28005" y2="43165"/>
                                      <a14:foregroundMark x1="27709" y1="43165" x2="28165" y2="46763"/>
                                      <a14:foregroundMark x1="22481" y1="32374" x2="24481" y2="34821"/>
                                      <a14:foregroundMark x1="28188" y1="43165" x2="29974" y2="55875"/>
                                      <a14:backgroundMark x1="55702" y1="70001" x2="58915" y2="71223"/>
                                      <a14:backgroundMark x1="30491" y1="59952" x2="32633" y2="60406"/>
                                      <a14:backgroundMark x1="29974" y1="30456" x2="29974" y2="43165"/>
                                      <a14:backgroundMark x1="29457" y1="32134" x2="45478" y2="31415"/>
                                      <a14:backgroundMark x1="35659" y1="27818" x2="65375" y2="26619"/>
                                      <a14:backgroundMark x1="54005" y1="28297" x2="71835" y2="29736"/>
                                      <a14:backgroundMark x1="61499" y1="31415" x2="72351" y2="32374"/>
                                      <a14:backgroundMark x1="71318" y1="34532" x2="71835" y2="34053"/>
                                      <a14:backgroundMark x1="71318" y1="36211" x2="72868" y2="33094"/>
                                      <a14:backgroundMark x1="70801" y1="34053" x2="75194" y2="32134"/>
                                      <a14:backgroundMark x1="56589" y1="8153" x2="56589" y2="8153"/>
                                      <a14:backgroundMark x1="98966" y1="33573" x2="98966" y2="33573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6270" t="35650" r="25676" b="30106"/>
                        <a:stretch/>
                      </p:blipFill>
                      <p:spPr bwMode="auto">
                        <a:xfrm rot="16200000">
                          <a:off x="435858" y="3001589"/>
                          <a:ext cx="534666" cy="410539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</p:grpSp>
                <p:pic>
                  <p:nvPicPr>
                    <p:cNvPr id="20" name="Picture 2">
                      <a:extLst>
                        <a:ext uri="{FF2B5EF4-FFF2-40B4-BE49-F238E27FC236}">
                          <a16:creationId xmlns:a16="http://schemas.microsoft.com/office/drawing/2014/main" id="{C24A05BD-F952-D54E-2CB6-3343991E4A0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18">
                      <a:lum bright="70000" contrast="-70000"/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2878" t="23411" r="52316" b="25014"/>
                    <a:stretch/>
                  </p:blipFill>
                  <p:spPr bwMode="auto">
                    <a:xfrm>
                      <a:off x="9686479" y="5565247"/>
                      <a:ext cx="432843" cy="498240"/>
                    </a:xfrm>
                    <a:prstGeom prst="rect">
                      <a:avLst/>
                    </a:prstGeom>
                    <a:noFill/>
                    <a:effectLst>
                      <a:glow rad="38100">
                        <a:srgbClr val="760000"/>
                      </a:glow>
                    </a:effectLst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grpSp>
                  <p:nvGrpSpPr>
                    <p:cNvPr id="1112" name="그룹 1111">
                      <a:extLst>
                        <a:ext uri="{FF2B5EF4-FFF2-40B4-BE49-F238E27FC236}">
                          <a16:creationId xmlns:a16="http://schemas.microsoft.com/office/drawing/2014/main" id="{32542E03-7E07-EB56-CB37-3BDAEB8E4F6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355192" y="5927244"/>
                      <a:ext cx="585703" cy="559035"/>
                      <a:chOff x="9424013" y="5927732"/>
                      <a:chExt cx="585703" cy="559035"/>
                    </a:xfrm>
                    <a:effectLst>
                      <a:glow rad="25400">
                        <a:srgbClr val="E9E9EA"/>
                      </a:glow>
                    </a:effectLst>
                  </p:grpSpPr>
                  <p:sp>
                    <p:nvSpPr>
                      <p:cNvPr id="1094" name="타원 1093">
                        <a:extLst>
                          <a:ext uri="{FF2B5EF4-FFF2-40B4-BE49-F238E27FC236}">
                            <a16:creationId xmlns:a16="http://schemas.microsoft.com/office/drawing/2014/main" id="{1B7B452D-4FDA-56D1-73BC-D858448EDF2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424013" y="5927732"/>
                        <a:ext cx="96532" cy="96532"/>
                      </a:xfrm>
                      <a:prstGeom prst="ellipse">
                        <a:avLst/>
                      </a:prstGeom>
                      <a:solidFill>
                        <a:schemeClr val="bg1"/>
                      </a:solidFill>
                      <a:ln w="12700">
                        <a:solidFill>
                          <a:srgbClr val="60555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097" name="타원 1096">
                        <a:extLst>
                          <a:ext uri="{FF2B5EF4-FFF2-40B4-BE49-F238E27FC236}">
                            <a16:creationId xmlns:a16="http://schemas.microsoft.com/office/drawing/2014/main" id="{39561843-DCD3-3F72-9524-2C0FC0DAE50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913184" y="5927732"/>
                        <a:ext cx="96532" cy="96532"/>
                      </a:xfrm>
                      <a:prstGeom prst="ellipse">
                        <a:avLst/>
                      </a:prstGeom>
                      <a:solidFill>
                        <a:schemeClr val="bg1"/>
                      </a:solidFill>
                      <a:ln w="12700">
                        <a:solidFill>
                          <a:srgbClr val="60555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cxnSp>
                    <p:nvCxnSpPr>
                      <p:cNvPr id="1100" name="연결선: 꺾임 1099">
                        <a:extLst>
                          <a:ext uri="{FF2B5EF4-FFF2-40B4-BE49-F238E27FC236}">
                            <a16:creationId xmlns:a16="http://schemas.microsoft.com/office/drawing/2014/main" id="{1EA5564D-5CE5-34B1-8AEF-A483CC476246}"/>
                          </a:ext>
                        </a:extLst>
                      </p:cNvPr>
                      <p:cNvCxnSpPr>
                        <a:stCxn id="1094" idx="4"/>
                        <a:endCxn id="1092" idx="0"/>
                      </p:cNvCxnSpPr>
                      <p:nvPr/>
                    </p:nvCxnSpPr>
                    <p:spPr>
                      <a:xfrm rot="16200000" flipH="1">
                        <a:off x="9363321" y="6133222"/>
                        <a:ext cx="462503" cy="244586"/>
                      </a:xfrm>
                      <a:prstGeom prst="bentConnector3">
                        <a:avLst>
                          <a:gd name="adj1" fmla="val 50000"/>
                        </a:avLst>
                      </a:prstGeom>
                      <a:ln w="12700">
                        <a:solidFill>
                          <a:srgbClr val="605550"/>
                        </a:solidFill>
                        <a:tailEnd type="triangl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101" name="연결선: 꺾임 1100">
                        <a:extLst>
                          <a:ext uri="{FF2B5EF4-FFF2-40B4-BE49-F238E27FC236}">
                            <a16:creationId xmlns:a16="http://schemas.microsoft.com/office/drawing/2014/main" id="{DDE07230-CB27-BECD-0C34-35069E4B0BC7}"/>
                          </a:ext>
                        </a:extLst>
                      </p:cNvPr>
                      <p:cNvCxnSpPr>
                        <a:cxnSpLocks/>
                        <a:stCxn id="1097" idx="4"/>
                        <a:endCxn id="1092" idx="0"/>
                      </p:cNvCxnSpPr>
                      <p:nvPr/>
                    </p:nvCxnSpPr>
                    <p:spPr>
                      <a:xfrm rot="5400000">
                        <a:off x="9607907" y="6133223"/>
                        <a:ext cx="462503" cy="244585"/>
                      </a:xfrm>
                      <a:prstGeom prst="bentConnector3">
                        <a:avLst>
                          <a:gd name="adj1" fmla="val 50000"/>
                        </a:avLst>
                      </a:prstGeom>
                      <a:ln w="12700">
                        <a:solidFill>
                          <a:srgbClr val="605550"/>
                        </a:solidFill>
                        <a:tailEnd type="triangl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</p:grpSp>
          </p:grpSp>
          <p:sp>
            <p:nvSpPr>
              <p:cNvPr id="1220" name="화살표: 오른쪽 1219">
                <a:extLst>
                  <a:ext uri="{FF2B5EF4-FFF2-40B4-BE49-F238E27FC236}">
                    <a16:creationId xmlns:a16="http://schemas.microsoft.com/office/drawing/2014/main" id="{932CA3BA-7DB3-D3B6-824C-F3706EC7A11C}"/>
                  </a:ext>
                </a:extLst>
              </p:cNvPr>
              <p:cNvSpPr/>
              <p:nvPr/>
            </p:nvSpPr>
            <p:spPr>
              <a:xfrm>
                <a:off x="4512422" y="4185217"/>
                <a:ext cx="603082" cy="134249"/>
              </a:xfrm>
              <a:prstGeom prst="rightArrow">
                <a:avLst/>
              </a:prstGeom>
              <a:solidFill>
                <a:srgbClr val="605550"/>
              </a:solidFill>
              <a:ln w="3175">
                <a:solidFill>
                  <a:srgbClr val="D4CFC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28" name="화살표: 오른쪽 1227">
                <a:extLst>
                  <a:ext uri="{FF2B5EF4-FFF2-40B4-BE49-F238E27FC236}">
                    <a16:creationId xmlns:a16="http://schemas.microsoft.com/office/drawing/2014/main" id="{EFFC8FB2-59F0-7E55-874F-B14B7984321B}"/>
                  </a:ext>
                </a:extLst>
              </p:cNvPr>
              <p:cNvSpPr/>
              <p:nvPr/>
            </p:nvSpPr>
            <p:spPr>
              <a:xfrm>
                <a:off x="8300460" y="4185217"/>
                <a:ext cx="603082" cy="134249"/>
              </a:xfrm>
              <a:prstGeom prst="rightArrow">
                <a:avLst/>
              </a:prstGeom>
              <a:solidFill>
                <a:srgbClr val="605550"/>
              </a:solidFill>
              <a:ln w="3175">
                <a:solidFill>
                  <a:srgbClr val="D4CFC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20" name="직선 연결선 119">
                <a:extLst>
                  <a:ext uri="{FF2B5EF4-FFF2-40B4-BE49-F238E27FC236}">
                    <a16:creationId xmlns:a16="http://schemas.microsoft.com/office/drawing/2014/main" id="{CB4A9AB5-0A9C-3C30-B233-0B0357F71BF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13963" y="4577699"/>
                <a:ext cx="0" cy="2127901"/>
              </a:xfrm>
              <a:prstGeom prst="line">
                <a:avLst/>
              </a:prstGeom>
              <a:ln w="3175">
                <a:gradFill flip="none" rotWithShape="1">
                  <a:gsLst>
                    <a:gs pos="25000">
                      <a:srgbClr val="F6F4D2">
                        <a:alpha val="20000"/>
                        <a:lumMod val="20000"/>
                      </a:srgbClr>
                    </a:gs>
                    <a:gs pos="0">
                      <a:srgbClr val="F6F4D2">
                        <a:alpha val="0"/>
                        <a:lumMod val="0"/>
                      </a:srgbClr>
                    </a:gs>
                    <a:gs pos="75000">
                      <a:srgbClr val="F6F4D2">
                        <a:alpha val="20000"/>
                        <a:lumMod val="20000"/>
                      </a:srgbClr>
                    </a:gs>
                    <a:gs pos="50000">
                      <a:srgbClr val="F6F4D2">
                        <a:alpha val="20000"/>
                        <a:lumMod val="30000"/>
                      </a:srgbClr>
                    </a:gs>
                    <a:gs pos="100000">
                      <a:srgbClr val="F6F4D2">
                        <a:alpha val="0"/>
                        <a:lumMod val="0"/>
                      </a:srgbClr>
                    </a:gs>
                  </a:gsLst>
                  <a:lin ang="16200000" scaled="1"/>
                  <a:tileRect/>
                </a:gra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직선 연결선 121">
                <a:extLst>
                  <a:ext uri="{FF2B5EF4-FFF2-40B4-BE49-F238E27FC236}">
                    <a16:creationId xmlns:a16="http://schemas.microsoft.com/office/drawing/2014/main" id="{8AECCA03-47B6-7114-4CFD-B4D54658800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02001" y="4577699"/>
                <a:ext cx="0" cy="2127901"/>
              </a:xfrm>
              <a:prstGeom prst="line">
                <a:avLst/>
              </a:prstGeom>
              <a:ln w="3175">
                <a:gradFill flip="none" rotWithShape="1">
                  <a:gsLst>
                    <a:gs pos="25000">
                      <a:srgbClr val="F6F4D2">
                        <a:alpha val="20000"/>
                        <a:lumMod val="20000"/>
                      </a:srgbClr>
                    </a:gs>
                    <a:gs pos="0">
                      <a:srgbClr val="F6F4D2">
                        <a:alpha val="0"/>
                        <a:lumMod val="0"/>
                      </a:srgbClr>
                    </a:gs>
                    <a:gs pos="75000">
                      <a:srgbClr val="F6F4D2">
                        <a:alpha val="20000"/>
                        <a:lumMod val="20000"/>
                      </a:srgbClr>
                    </a:gs>
                    <a:gs pos="50000">
                      <a:srgbClr val="F6F4D2">
                        <a:alpha val="20000"/>
                        <a:lumMod val="30000"/>
                      </a:srgbClr>
                    </a:gs>
                    <a:gs pos="100000">
                      <a:srgbClr val="F6F4D2">
                        <a:alpha val="0"/>
                        <a:lumMod val="0"/>
                      </a:srgbClr>
                    </a:gs>
                  </a:gsLst>
                  <a:lin ang="16200000" scaled="1"/>
                  <a:tileRect/>
                </a:gra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09BD8350-53CF-A6BE-FADF-A94219C9DE15}"/>
                </a:ext>
              </a:extLst>
            </p:cNvPr>
            <p:cNvGrpSpPr/>
            <p:nvPr/>
          </p:nvGrpSpPr>
          <p:grpSpPr>
            <a:xfrm>
              <a:off x="1462932" y="3768957"/>
              <a:ext cx="2146297" cy="252890"/>
              <a:chOff x="1462932" y="3768957"/>
              <a:chExt cx="2146297" cy="252890"/>
            </a:xfrm>
          </p:grpSpPr>
          <p:sp>
            <p:nvSpPr>
              <p:cNvPr id="1076" name="TextBox 1075">
                <a:extLst>
                  <a:ext uri="{FF2B5EF4-FFF2-40B4-BE49-F238E27FC236}">
                    <a16:creationId xmlns:a16="http://schemas.microsoft.com/office/drawing/2014/main" id="{343F4308-5BF8-BE0F-2A87-0E0F036DCB77}"/>
                  </a:ext>
                </a:extLst>
              </p:cNvPr>
              <p:cNvSpPr txBox="1"/>
              <p:nvPr/>
            </p:nvSpPr>
            <p:spPr>
              <a:xfrm>
                <a:off x="2337238" y="3768957"/>
                <a:ext cx="1238188" cy="246221"/>
              </a:xfrm>
              <a:prstGeom prst="rect">
                <a:avLst/>
              </a:prstGeom>
              <a:noFill/>
            </p:spPr>
            <p:txBody>
              <a:bodyPr wrap="none" lIns="144000" rIns="144000" rtlCol="0">
                <a:spAutoFit/>
              </a:bodyPr>
              <a:lstStyle/>
              <a:p>
                <a:r>
                  <a:rPr lang="ko-KR" altLang="en-US" sz="1000" dirty="0">
                    <a:solidFill>
                      <a:srgbClr val="EDEBE7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나침반 </a:t>
                </a:r>
                <a:r>
                  <a:rPr lang="en-US" altLang="ko-KR" sz="1000" dirty="0">
                    <a:solidFill>
                      <a:srgbClr val="EDEBE7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&lt;-&gt; </a:t>
                </a:r>
                <a:r>
                  <a:rPr lang="ko-KR" altLang="en-US" sz="1000" dirty="0">
                    <a:solidFill>
                      <a:srgbClr val="EDEBE7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혼천의</a:t>
                </a:r>
                <a:endParaRPr lang="en-US" altLang="ko-KR" sz="1000" dirty="0">
                  <a:solidFill>
                    <a:srgbClr val="EDEBE7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1078" name="직사각형 1077">
                <a:extLst>
                  <a:ext uri="{FF2B5EF4-FFF2-40B4-BE49-F238E27FC236}">
                    <a16:creationId xmlns:a16="http://schemas.microsoft.com/office/drawing/2014/main" id="{5C73679C-3D22-43A8-F586-F57C018382D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62932" y="3774535"/>
                <a:ext cx="874306" cy="247312"/>
              </a:xfrm>
              <a:prstGeom prst="rect">
                <a:avLst/>
              </a:prstGeom>
              <a:solidFill>
                <a:srgbClr val="605550"/>
              </a:solidFill>
              <a:ln w="12700">
                <a:solidFill>
                  <a:srgbClr val="D4CFC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144000" tIns="46800" rIns="144000" rtlCol="0" anchor="ctr">
                <a:spAutoFit/>
              </a:bodyPr>
              <a:lstStyle/>
              <a:p>
                <a:r>
                  <a:rPr lang="ko-KR" altLang="en-US" sz="1000" dirty="0">
                    <a:solidFill>
                      <a:srgbClr val="EDEBE7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게이지 외형</a:t>
                </a:r>
                <a:endParaRPr lang="ko-KR" altLang="en-US" sz="1000" dirty="0">
                  <a:solidFill>
                    <a:srgbClr val="EDEBE7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  <p:cxnSp>
            <p:nvCxnSpPr>
              <p:cNvPr id="1077" name="직선 연결선 1076">
                <a:extLst>
                  <a:ext uri="{FF2B5EF4-FFF2-40B4-BE49-F238E27FC236}">
                    <a16:creationId xmlns:a16="http://schemas.microsoft.com/office/drawing/2014/main" id="{2ECA81D2-5406-FF70-9411-64B5A37F1565}"/>
                  </a:ext>
                </a:extLst>
              </p:cNvPr>
              <p:cNvCxnSpPr>
                <a:cxnSpLocks/>
                <a:stCxn id="1078" idx="2"/>
              </p:cNvCxnSpPr>
              <p:nvPr/>
            </p:nvCxnSpPr>
            <p:spPr>
              <a:xfrm>
                <a:off x="1900085" y="4021847"/>
                <a:ext cx="1709144" cy="0"/>
              </a:xfrm>
              <a:prstGeom prst="line">
                <a:avLst/>
              </a:prstGeom>
              <a:ln w="12700">
                <a:solidFill>
                  <a:srgbClr val="D4CFC5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038" name="직선 화살표 연결선 1037">
            <a:extLst>
              <a:ext uri="{FF2B5EF4-FFF2-40B4-BE49-F238E27FC236}">
                <a16:creationId xmlns:a16="http://schemas.microsoft.com/office/drawing/2014/main" id="{C6C0A757-DAB5-CEBB-EEC5-D9F2195E003B}"/>
              </a:ext>
            </a:extLst>
          </p:cNvPr>
          <p:cNvCxnSpPr>
            <a:cxnSpLocks/>
          </p:cNvCxnSpPr>
          <p:nvPr/>
        </p:nvCxnSpPr>
        <p:spPr>
          <a:xfrm>
            <a:off x="11430811" y="5734969"/>
            <a:ext cx="0" cy="407893"/>
          </a:xfrm>
          <a:prstGeom prst="straightConnector1">
            <a:avLst/>
          </a:prstGeom>
          <a:ln w="952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23006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5A74F7-F082-57F2-079C-29FF113E60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91D3C0-4D04-A4C5-B04A-2EBD8C1D4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0B6F86-21F6-BB3F-BAB9-3A64BA7D0B61}"/>
              </a:ext>
            </a:extLst>
          </p:cNvPr>
          <p:cNvSpPr txBox="1"/>
          <p:nvPr/>
        </p:nvSpPr>
        <p:spPr>
          <a:xfrm>
            <a:off x="207741" y="1794683"/>
            <a:ext cx="862416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기획 의도 및 컨셉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F92874-4C4E-D98D-7136-602A1FA914CF}"/>
              </a:ext>
            </a:extLst>
          </p:cNvPr>
          <p:cNvSpPr txBox="1"/>
          <p:nvPr/>
        </p:nvSpPr>
        <p:spPr>
          <a:xfrm>
            <a:off x="207741" y="2500071"/>
            <a:ext cx="577081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아이덴티티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D5D265F-2884-3499-D69F-EDA401903406}"/>
              </a:ext>
            </a:extLst>
          </p:cNvPr>
          <p:cNvSpPr txBox="1"/>
          <p:nvPr/>
        </p:nvSpPr>
        <p:spPr>
          <a:xfrm>
            <a:off x="207742" y="2148534"/>
            <a:ext cx="278923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소개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57CE1493-677E-F85C-3735-294F9658A497}"/>
              </a:ext>
            </a:extLst>
          </p:cNvPr>
          <p:cNvGrpSpPr/>
          <p:nvPr/>
        </p:nvGrpSpPr>
        <p:grpSpPr>
          <a:xfrm>
            <a:off x="1450975" y="265193"/>
            <a:ext cx="10741025" cy="276999"/>
            <a:chOff x="1450975" y="1656183"/>
            <a:chExt cx="10741025" cy="276999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C46223A-F5C0-9DBE-7D9E-DDBA247C26F1}"/>
                </a:ext>
              </a:extLst>
            </p:cNvPr>
            <p:cNvSpPr txBox="1"/>
            <p:nvPr/>
          </p:nvSpPr>
          <p:spPr>
            <a:xfrm>
              <a:off x="1450975" y="1656183"/>
              <a:ext cx="1913985" cy="276999"/>
            </a:xfrm>
            <a:prstGeom prst="rect">
              <a:avLst/>
            </a:prstGeom>
            <a:noFill/>
            <a:effectLst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200" dirty="0">
                  <a:solidFill>
                    <a:srgbClr val="E5D499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기록 모드의 모션 및 이펙트 컨셉</a:t>
              </a:r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C1839C1F-2061-9E20-8F38-E3B0BE4385A5}"/>
                </a:ext>
              </a:extLst>
            </p:cNvPr>
            <p:cNvCxnSpPr>
              <a:cxnSpLocks/>
            </p:cNvCxnSpPr>
            <p:nvPr/>
          </p:nvCxnSpPr>
          <p:spPr>
            <a:xfrm>
              <a:off x="1450975" y="1933182"/>
              <a:ext cx="10741025" cy="0"/>
            </a:xfrm>
            <a:prstGeom prst="line">
              <a:avLst/>
            </a:prstGeom>
            <a:ln w="12700">
              <a:solidFill>
                <a:srgbClr val="E5D499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91" name="그룹 1190">
            <a:extLst>
              <a:ext uri="{FF2B5EF4-FFF2-40B4-BE49-F238E27FC236}">
                <a16:creationId xmlns:a16="http://schemas.microsoft.com/office/drawing/2014/main" id="{6542A517-B29A-B7DA-F5EA-7DC0A74B1A13}"/>
              </a:ext>
            </a:extLst>
          </p:cNvPr>
          <p:cNvGrpSpPr/>
          <p:nvPr/>
        </p:nvGrpSpPr>
        <p:grpSpPr>
          <a:xfrm>
            <a:off x="1462932" y="1744512"/>
            <a:ext cx="4836268" cy="4142670"/>
            <a:chOff x="1462932" y="1641035"/>
            <a:chExt cx="4836268" cy="4142670"/>
          </a:xfrm>
        </p:grpSpPr>
        <p:grpSp>
          <p:nvGrpSpPr>
            <p:cNvPr id="118" name="그룹 117">
              <a:extLst>
                <a:ext uri="{FF2B5EF4-FFF2-40B4-BE49-F238E27FC236}">
                  <a16:creationId xmlns:a16="http://schemas.microsoft.com/office/drawing/2014/main" id="{5DB1BB18-6B2D-3948-7756-6B817E54E6FB}"/>
                </a:ext>
              </a:extLst>
            </p:cNvPr>
            <p:cNvGrpSpPr/>
            <p:nvPr/>
          </p:nvGrpSpPr>
          <p:grpSpPr>
            <a:xfrm>
              <a:off x="1462932" y="1899504"/>
              <a:ext cx="4836268" cy="449830"/>
              <a:chOff x="4863770" y="4027426"/>
              <a:chExt cx="4836268" cy="449830"/>
            </a:xfrm>
          </p:grpSpPr>
          <p:sp>
            <p:nvSpPr>
              <p:cNvPr id="1046" name="직사각형 1045">
                <a:extLst>
                  <a:ext uri="{FF2B5EF4-FFF2-40B4-BE49-F238E27FC236}">
                    <a16:creationId xmlns:a16="http://schemas.microsoft.com/office/drawing/2014/main" id="{7C17D8F2-067E-7D08-A9AD-37BFA562E6D0}"/>
                  </a:ext>
                </a:extLst>
              </p:cNvPr>
              <p:cNvSpPr/>
              <p:nvPr/>
            </p:nvSpPr>
            <p:spPr>
              <a:xfrm>
                <a:off x="4863770" y="4027426"/>
                <a:ext cx="4836268" cy="449830"/>
              </a:xfrm>
              <a:prstGeom prst="rect">
                <a:avLst/>
              </a:prstGeom>
              <a:solidFill>
                <a:srgbClr val="14181A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47" name="TextBox 1046">
                <a:extLst>
                  <a:ext uri="{FF2B5EF4-FFF2-40B4-BE49-F238E27FC236}">
                    <a16:creationId xmlns:a16="http://schemas.microsoft.com/office/drawing/2014/main" id="{FFA73953-7FB5-DFF9-24A5-4447B2AB0AFB}"/>
                  </a:ext>
                </a:extLst>
              </p:cNvPr>
              <p:cNvSpPr txBox="1"/>
              <p:nvPr/>
            </p:nvSpPr>
            <p:spPr>
              <a:xfrm>
                <a:off x="5137526" y="4129231"/>
                <a:ext cx="4288033" cy="246221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다양한 손동작으로 디테일을 살리고 팔을 쭉 뻗고 크게 휘둘러 눈에 잘 띄게 구성합니다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</p:txBody>
          </p:sp>
        </p:grp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18A1623C-5C8A-85E5-AA44-FF259D7B5E48}"/>
                </a:ext>
              </a:extLst>
            </p:cNvPr>
            <p:cNvGrpSpPr/>
            <p:nvPr/>
          </p:nvGrpSpPr>
          <p:grpSpPr>
            <a:xfrm>
              <a:off x="1462932" y="1641035"/>
              <a:ext cx="2419802" cy="252890"/>
              <a:chOff x="1462932" y="3768957"/>
              <a:chExt cx="2419802" cy="252890"/>
            </a:xfrm>
          </p:grpSpPr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2947321-6337-5168-60AC-06A945E36B71}"/>
                  </a:ext>
                </a:extLst>
              </p:cNvPr>
              <p:cNvSpPr txBox="1"/>
              <p:nvPr/>
            </p:nvSpPr>
            <p:spPr>
              <a:xfrm>
                <a:off x="2237384" y="3768957"/>
                <a:ext cx="1595657" cy="246221"/>
              </a:xfrm>
              <a:prstGeom prst="rect">
                <a:avLst/>
              </a:prstGeom>
              <a:noFill/>
            </p:spPr>
            <p:txBody>
              <a:bodyPr wrap="none" lIns="144000" rIns="144000" rtlCol="0">
                <a:spAutoFit/>
              </a:bodyPr>
              <a:lstStyle/>
              <a:p>
                <a:r>
                  <a:rPr lang="ko-KR" altLang="en-US" sz="1000" dirty="0">
                    <a:solidFill>
                      <a:srgbClr val="EDEBE7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쭉 뻗는 팔 </a:t>
                </a:r>
                <a:r>
                  <a:rPr lang="en-US" altLang="ko-KR" sz="1000" dirty="0">
                    <a:solidFill>
                      <a:srgbClr val="EDEBE7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/</a:t>
                </a:r>
                <a:r>
                  <a:rPr lang="ko-KR" altLang="en-US" sz="1000" dirty="0">
                    <a:solidFill>
                      <a:srgbClr val="EDEBE7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양손의 손동작</a:t>
                </a:r>
                <a:endParaRPr lang="en-US" altLang="ko-KR" sz="1000" dirty="0">
                  <a:solidFill>
                    <a:srgbClr val="EDEBE7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A9B85354-C235-8619-F009-7113DED7FF8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62932" y="3774535"/>
                <a:ext cx="763699" cy="247312"/>
              </a:xfrm>
              <a:prstGeom prst="rect">
                <a:avLst/>
              </a:prstGeom>
              <a:solidFill>
                <a:srgbClr val="605550"/>
              </a:solidFill>
              <a:ln w="12700">
                <a:solidFill>
                  <a:srgbClr val="D4CFC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144000" tIns="46800" rIns="144000" rtlCol="0" anchor="ctr">
                <a:spAutoFit/>
              </a:bodyPr>
              <a:lstStyle/>
              <a:p>
                <a:r>
                  <a:rPr lang="ko-KR" altLang="en-US" sz="1000" dirty="0">
                    <a:solidFill>
                      <a:srgbClr val="EDEBE7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모션 컨셉</a:t>
                </a:r>
                <a:endParaRPr lang="ko-KR" altLang="en-US" sz="1000" dirty="0">
                  <a:solidFill>
                    <a:srgbClr val="EDEBE7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  <p:cxnSp>
            <p:nvCxnSpPr>
              <p:cNvPr id="32" name="직선 연결선 31">
                <a:extLst>
                  <a:ext uri="{FF2B5EF4-FFF2-40B4-BE49-F238E27FC236}">
                    <a16:creationId xmlns:a16="http://schemas.microsoft.com/office/drawing/2014/main" id="{847B893C-20B2-3BEC-6A1B-103E32822E32}"/>
                  </a:ext>
                </a:extLst>
              </p:cNvPr>
              <p:cNvCxnSpPr>
                <a:cxnSpLocks/>
                <a:stCxn id="31" idx="2"/>
              </p:cNvCxnSpPr>
              <p:nvPr/>
            </p:nvCxnSpPr>
            <p:spPr>
              <a:xfrm>
                <a:off x="1844782" y="4021847"/>
                <a:ext cx="2037952" cy="0"/>
              </a:xfrm>
              <a:prstGeom prst="line">
                <a:avLst/>
              </a:prstGeom>
              <a:ln w="12700">
                <a:solidFill>
                  <a:srgbClr val="D4CFC5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90" name="그룹 1189">
              <a:extLst>
                <a:ext uri="{FF2B5EF4-FFF2-40B4-BE49-F238E27FC236}">
                  <a16:creationId xmlns:a16="http://schemas.microsoft.com/office/drawing/2014/main" id="{5B8E68CE-ADD4-E8B6-2685-4E93A7E120F7}"/>
                </a:ext>
              </a:extLst>
            </p:cNvPr>
            <p:cNvGrpSpPr/>
            <p:nvPr/>
          </p:nvGrpSpPr>
          <p:grpSpPr>
            <a:xfrm>
              <a:off x="1698112" y="2653686"/>
              <a:ext cx="4365909" cy="3130019"/>
              <a:chOff x="1698112" y="2653686"/>
              <a:chExt cx="4365909" cy="3130019"/>
            </a:xfrm>
          </p:grpSpPr>
          <p:grpSp>
            <p:nvGrpSpPr>
              <p:cNvPr id="1175" name="그룹 1174">
                <a:extLst>
                  <a:ext uri="{FF2B5EF4-FFF2-40B4-BE49-F238E27FC236}">
                    <a16:creationId xmlns:a16="http://schemas.microsoft.com/office/drawing/2014/main" id="{E201A881-664D-D080-6D43-CFEFF34A7734}"/>
                  </a:ext>
                </a:extLst>
              </p:cNvPr>
              <p:cNvGrpSpPr/>
              <p:nvPr/>
            </p:nvGrpSpPr>
            <p:grpSpPr>
              <a:xfrm>
                <a:off x="1698112" y="2653686"/>
                <a:ext cx="2388476" cy="3130019"/>
                <a:chOff x="1610892" y="2379366"/>
                <a:chExt cx="2388476" cy="3130019"/>
              </a:xfrm>
            </p:grpSpPr>
            <p:pic>
              <p:nvPicPr>
                <p:cNvPr id="1171" name="그림 1170" descr="의류, 사람, 인간의 얼굴, 잡기이(가) 표시된 사진&#10;&#10;자동 생성된 설명">
                  <a:extLst>
                    <a:ext uri="{FF2B5EF4-FFF2-40B4-BE49-F238E27FC236}">
                      <a16:creationId xmlns:a16="http://schemas.microsoft.com/office/drawing/2014/main" id="{B2D547EB-82DC-1CAF-2E9D-5079D59083B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13333" r="29807"/>
                <a:stretch/>
              </p:blipFill>
              <p:spPr>
                <a:xfrm>
                  <a:off x="1610892" y="2379366"/>
                  <a:ext cx="2388476" cy="2949018"/>
                </a:xfrm>
                <a:prstGeom prst="rect">
                  <a:avLst/>
                </a:prstGeom>
                <a:ln w="3175">
                  <a:solidFill>
                    <a:srgbClr val="D4CFC5"/>
                  </a:solidFill>
                </a:ln>
              </p:spPr>
            </p:pic>
            <p:sp>
              <p:nvSpPr>
                <p:cNvPr id="1173" name="TextBox 1172">
                  <a:extLst>
                    <a:ext uri="{FF2B5EF4-FFF2-40B4-BE49-F238E27FC236}">
                      <a16:creationId xmlns:a16="http://schemas.microsoft.com/office/drawing/2014/main" id="{8AA564E6-4583-30B2-25D6-6367F44702BB}"/>
                    </a:ext>
                  </a:extLst>
                </p:cNvPr>
                <p:cNvSpPr txBox="1"/>
                <p:nvPr/>
              </p:nvSpPr>
              <p:spPr>
                <a:xfrm>
                  <a:off x="2183966" y="5340108"/>
                  <a:ext cx="1242328" cy="169277"/>
                </a:xfrm>
                <a:prstGeom prst="rect">
                  <a:avLst/>
                </a:prstGeom>
                <a:noFill/>
              </p:spPr>
              <p:txBody>
                <a:bodyPr wrap="none" lIns="0" rIns="0" bIns="0" rtlCol="0">
                  <a:spAutoFit/>
                </a:bodyPr>
                <a:lstStyle/>
                <a:p>
                  <a:pPr algn="ctr"/>
                  <a:r>
                    <a:rPr lang="en-US" altLang="ko-KR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[ </a:t>
                  </a:r>
                  <a:r>
                    <a:rPr lang="ko-KR" altLang="en-US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컨셉 예시 </a:t>
                  </a:r>
                  <a:r>
                    <a:rPr lang="en-US" altLang="ko-KR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– </a:t>
                  </a:r>
                  <a:r>
                    <a:rPr lang="ko-KR" altLang="en-US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닥터 </a:t>
                  </a:r>
                  <a:r>
                    <a:rPr lang="ko-KR" altLang="en-US" sz="800" dirty="0" err="1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스트레인지</a:t>
                  </a:r>
                  <a:r>
                    <a:rPr lang="ko-KR" altLang="en-US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 </a:t>
                  </a:r>
                  <a:r>
                    <a:rPr lang="en-US" altLang="ko-KR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]</a:t>
                  </a:r>
                </a:p>
              </p:txBody>
            </p:sp>
          </p:grpSp>
          <p:grpSp>
            <p:nvGrpSpPr>
              <p:cNvPr id="1189" name="그룹 1188">
                <a:extLst>
                  <a:ext uri="{FF2B5EF4-FFF2-40B4-BE49-F238E27FC236}">
                    <a16:creationId xmlns:a16="http://schemas.microsoft.com/office/drawing/2014/main" id="{4304EC1F-27B0-D230-76BE-3C065CE29D16}"/>
                  </a:ext>
                </a:extLst>
              </p:cNvPr>
              <p:cNvGrpSpPr/>
              <p:nvPr/>
            </p:nvGrpSpPr>
            <p:grpSpPr>
              <a:xfrm>
                <a:off x="4216789" y="2653686"/>
                <a:ext cx="1847232" cy="3130019"/>
                <a:chOff x="4216789" y="2653686"/>
                <a:chExt cx="1847232" cy="3130019"/>
              </a:xfrm>
            </p:grpSpPr>
            <p:pic>
              <p:nvPicPr>
                <p:cNvPr id="1172" name="Picture 12">
                  <a:extLst>
                    <a:ext uri="{FF2B5EF4-FFF2-40B4-BE49-F238E27FC236}">
                      <a16:creationId xmlns:a16="http://schemas.microsoft.com/office/drawing/2014/main" id="{EFCCC70C-663B-652B-FC1B-7D5E7AD0E4A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216789" y="2653686"/>
                  <a:ext cx="1847232" cy="2949018"/>
                </a:xfrm>
                <a:prstGeom prst="rect">
                  <a:avLst/>
                </a:prstGeom>
                <a:noFill/>
                <a:ln w="3175">
                  <a:solidFill>
                    <a:srgbClr val="D4CFC5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174" name="TextBox 1173">
                  <a:extLst>
                    <a:ext uri="{FF2B5EF4-FFF2-40B4-BE49-F238E27FC236}">
                      <a16:creationId xmlns:a16="http://schemas.microsoft.com/office/drawing/2014/main" id="{0E5561E2-C0C3-6D21-43B6-559926DFFCD6}"/>
                    </a:ext>
                  </a:extLst>
                </p:cNvPr>
                <p:cNvSpPr txBox="1"/>
                <p:nvPr/>
              </p:nvSpPr>
              <p:spPr>
                <a:xfrm>
                  <a:off x="4708396" y="5614428"/>
                  <a:ext cx="864019" cy="169277"/>
                </a:xfrm>
                <a:prstGeom prst="rect">
                  <a:avLst/>
                </a:prstGeom>
                <a:noFill/>
              </p:spPr>
              <p:txBody>
                <a:bodyPr wrap="none" lIns="0" rIns="0" bIns="0" rtlCol="0">
                  <a:spAutoFit/>
                </a:bodyPr>
                <a:lstStyle/>
                <a:p>
                  <a:pPr algn="ctr"/>
                  <a:r>
                    <a:rPr lang="en-US" altLang="ko-KR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[ </a:t>
                  </a:r>
                  <a:r>
                    <a:rPr lang="ko-KR" altLang="en-US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모션 예시 </a:t>
                  </a:r>
                  <a:r>
                    <a:rPr lang="en-US" altLang="ko-KR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– </a:t>
                  </a:r>
                  <a:r>
                    <a:rPr lang="ko-KR" altLang="en-US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손동작 </a:t>
                  </a:r>
                  <a:r>
                    <a:rPr lang="en-US" altLang="ko-KR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]</a:t>
                  </a:r>
                </a:p>
              </p:txBody>
            </p:sp>
          </p:grpSp>
        </p:grpSp>
      </p:grpSp>
      <p:grpSp>
        <p:nvGrpSpPr>
          <p:cNvPr id="1196" name="그룹 1195">
            <a:extLst>
              <a:ext uri="{FF2B5EF4-FFF2-40B4-BE49-F238E27FC236}">
                <a16:creationId xmlns:a16="http://schemas.microsoft.com/office/drawing/2014/main" id="{F67F14AC-2624-E0D3-D102-0F59DE3914D1}"/>
              </a:ext>
            </a:extLst>
          </p:cNvPr>
          <p:cNvGrpSpPr/>
          <p:nvPr/>
        </p:nvGrpSpPr>
        <p:grpSpPr>
          <a:xfrm>
            <a:off x="1450975" y="722339"/>
            <a:ext cx="4354375" cy="712709"/>
            <a:chOff x="1450975" y="722339"/>
            <a:chExt cx="4354375" cy="712709"/>
          </a:xfrm>
        </p:grpSpPr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EA35CD6D-608B-0F39-2BE1-074E8E305F9B}"/>
                </a:ext>
              </a:extLst>
            </p:cNvPr>
            <p:cNvSpPr txBox="1"/>
            <p:nvPr/>
          </p:nvSpPr>
          <p:spPr>
            <a:xfrm>
              <a:off x="1450975" y="722339"/>
              <a:ext cx="1534074" cy="246221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캐릭터가 기록 모드에 진입하면</a:t>
              </a:r>
              <a:endPara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192" name="TextBox 1191">
              <a:extLst>
                <a:ext uri="{FF2B5EF4-FFF2-40B4-BE49-F238E27FC236}">
                  <a16:creationId xmlns:a16="http://schemas.microsoft.com/office/drawing/2014/main" id="{C3F735DC-53EE-F1F7-A20B-ED1873353E62}"/>
                </a:ext>
              </a:extLst>
            </p:cNvPr>
            <p:cNvSpPr txBox="1"/>
            <p:nvPr/>
          </p:nvSpPr>
          <p:spPr>
            <a:xfrm>
              <a:off x="1450975" y="970818"/>
              <a:ext cx="4354375" cy="464230"/>
            </a:xfrm>
            <a:prstGeom prst="rect">
              <a:avLst/>
            </a:prstGeom>
            <a:noFill/>
          </p:spPr>
          <p:txBody>
            <a:bodyPr wrap="none" lIns="180000" rIns="0" rtlCol="0">
              <a:spAutoFit/>
            </a:bodyPr>
            <a:lstStyle/>
            <a:p>
              <a:pPr marL="171450" indent="-171450">
                <a:spcAft>
                  <a:spcPts val="500"/>
                </a:spcAft>
                <a:buBlip>
                  <a:blip r:embed="rId5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무기 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‘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태블릿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’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이 흩어지며 캐릭터의 등 뒤로 이동하고 </a:t>
              </a:r>
              <a:r>
                <a:rPr lang="ko-KR" altLang="en-US" sz="10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황금색 마법진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을 형성합니다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 marL="171450" indent="-171450">
                <a:spcAft>
                  <a:spcPts val="500"/>
                </a:spcAft>
                <a:buBlip>
                  <a:blip r:embed="rId5"/>
                </a:buBlip>
              </a:pPr>
              <a:r>
                <a:rPr lang="ko-KR" altLang="en-US" sz="1000" dirty="0" err="1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보라빛</a:t>
              </a:r>
              <a:r>
                <a:rPr lang="ko-KR" altLang="en-US" sz="10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에너지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가 캐릭터를 감싸며 빛납니다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0966DD6D-27C3-FCA3-C352-D5F3610FDB77}"/>
              </a:ext>
            </a:extLst>
          </p:cNvPr>
          <p:cNvGrpSpPr/>
          <p:nvPr/>
        </p:nvGrpSpPr>
        <p:grpSpPr>
          <a:xfrm>
            <a:off x="6869067" y="1744512"/>
            <a:ext cx="4836268" cy="4142670"/>
            <a:chOff x="6869067" y="1744512"/>
            <a:chExt cx="4836268" cy="4142670"/>
          </a:xfrm>
        </p:grpSpPr>
        <p:grpSp>
          <p:nvGrpSpPr>
            <p:cNvPr id="1187" name="그룹 1186">
              <a:extLst>
                <a:ext uri="{FF2B5EF4-FFF2-40B4-BE49-F238E27FC236}">
                  <a16:creationId xmlns:a16="http://schemas.microsoft.com/office/drawing/2014/main" id="{20E8898C-88F2-93D9-F428-E429EA16EA97}"/>
                </a:ext>
              </a:extLst>
            </p:cNvPr>
            <p:cNvGrpSpPr/>
            <p:nvPr/>
          </p:nvGrpSpPr>
          <p:grpSpPr>
            <a:xfrm>
              <a:off x="6869067" y="2002981"/>
              <a:ext cx="4836268" cy="3884201"/>
              <a:chOff x="6869067" y="1899504"/>
              <a:chExt cx="4836268" cy="3884201"/>
            </a:xfrm>
          </p:grpSpPr>
          <p:grpSp>
            <p:nvGrpSpPr>
              <p:cNvPr id="1153" name="그룹 1152">
                <a:extLst>
                  <a:ext uri="{FF2B5EF4-FFF2-40B4-BE49-F238E27FC236}">
                    <a16:creationId xmlns:a16="http://schemas.microsoft.com/office/drawing/2014/main" id="{432DFA5C-D89F-CB43-C0AE-A693B01FB4DC}"/>
                  </a:ext>
                </a:extLst>
              </p:cNvPr>
              <p:cNvGrpSpPr/>
              <p:nvPr/>
            </p:nvGrpSpPr>
            <p:grpSpPr>
              <a:xfrm>
                <a:off x="6869067" y="1899504"/>
                <a:ext cx="4836268" cy="449830"/>
                <a:chOff x="4863770" y="4027426"/>
                <a:chExt cx="4836268" cy="449830"/>
              </a:xfrm>
            </p:grpSpPr>
            <p:sp>
              <p:nvSpPr>
                <p:cNvPr id="1154" name="직사각형 1153">
                  <a:extLst>
                    <a:ext uri="{FF2B5EF4-FFF2-40B4-BE49-F238E27FC236}">
                      <a16:creationId xmlns:a16="http://schemas.microsoft.com/office/drawing/2014/main" id="{50F16AE6-98A6-8D14-2F2F-4C0DA0A12EFC}"/>
                    </a:ext>
                  </a:extLst>
                </p:cNvPr>
                <p:cNvSpPr/>
                <p:nvPr/>
              </p:nvSpPr>
              <p:spPr>
                <a:xfrm>
                  <a:off x="4863770" y="4027426"/>
                  <a:ext cx="4836268" cy="449830"/>
                </a:xfrm>
                <a:prstGeom prst="rect">
                  <a:avLst/>
                </a:prstGeom>
                <a:solidFill>
                  <a:srgbClr val="14181A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55" name="TextBox 1154">
                  <a:extLst>
                    <a:ext uri="{FF2B5EF4-FFF2-40B4-BE49-F238E27FC236}">
                      <a16:creationId xmlns:a16="http://schemas.microsoft.com/office/drawing/2014/main" id="{05A77A3E-E15F-EC75-2B72-F3DE0AF2D63D}"/>
                    </a:ext>
                  </a:extLst>
                </p:cNvPr>
                <p:cNvSpPr txBox="1"/>
                <p:nvPr/>
              </p:nvSpPr>
              <p:spPr>
                <a:xfrm>
                  <a:off x="5432412" y="4129231"/>
                  <a:ext cx="3698128" cy="246221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 algn="ctr">
                    <a:spcAft>
                      <a:spcPts val="300"/>
                    </a:spcAft>
                  </a:pP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금색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(</a:t>
                  </a: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연금술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)</a:t>
                  </a: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과 보라색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(</a:t>
                  </a: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점성술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)</a:t>
                  </a: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으로 신비롭고 강력한 분위기를 제공합니다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</p:grpSp>
          <p:grpSp>
            <p:nvGrpSpPr>
              <p:cNvPr id="1186" name="그룹 1185">
                <a:extLst>
                  <a:ext uri="{FF2B5EF4-FFF2-40B4-BE49-F238E27FC236}">
                    <a16:creationId xmlns:a16="http://schemas.microsoft.com/office/drawing/2014/main" id="{FC9E7022-5D58-2E0C-6A05-676E7CE723E7}"/>
                  </a:ext>
                </a:extLst>
              </p:cNvPr>
              <p:cNvGrpSpPr/>
              <p:nvPr/>
            </p:nvGrpSpPr>
            <p:grpSpPr>
              <a:xfrm>
                <a:off x="7255820" y="2477792"/>
                <a:ext cx="4062761" cy="3305913"/>
                <a:chOff x="7202158" y="2477792"/>
                <a:chExt cx="4062761" cy="3305913"/>
              </a:xfrm>
            </p:grpSpPr>
            <p:grpSp>
              <p:nvGrpSpPr>
                <p:cNvPr id="1184" name="그룹 1183">
                  <a:extLst>
                    <a:ext uri="{FF2B5EF4-FFF2-40B4-BE49-F238E27FC236}">
                      <a16:creationId xmlns:a16="http://schemas.microsoft.com/office/drawing/2014/main" id="{7383DC7E-2496-B539-0FE8-0E863267851A}"/>
                    </a:ext>
                  </a:extLst>
                </p:cNvPr>
                <p:cNvGrpSpPr/>
                <p:nvPr/>
              </p:nvGrpSpPr>
              <p:grpSpPr>
                <a:xfrm>
                  <a:off x="7202158" y="2477792"/>
                  <a:ext cx="2084613" cy="3305913"/>
                  <a:chOff x="7202158" y="2477792"/>
                  <a:chExt cx="2084613" cy="3305913"/>
                </a:xfrm>
              </p:grpSpPr>
              <p:pic>
                <p:nvPicPr>
                  <p:cNvPr id="1160" name="그림 1159">
                    <a:extLst>
                      <a:ext uri="{FF2B5EF4-FFF2-40B4-BE49-F238E27FC236}">
                        <a16:creationId xmlns:a16="http://schemas.microsoft.com/office/drawing/2014/main" id="{E143EF4D-9D2C-AC4E-1344-523ADFA5175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13512" b="7387"/>
                  <a:stretch/>
                </p:blipFill>
                <p:spPr>
                  <a:xfrm flipH="1">
                    <a:off x="7202158" y="2477792"/>
                    <a:ext cx="2084613" cy="3124912"/>
                  </a:xfrm>
                  <a:prstGeom prst="rect">
                    <a:avLst/>
                  </a:prstGeom>
                </p:spPr>
              </p:pic>
              <p:sp>
                <p:nvSpPr>
                  <p:cNvPr id="1180" name="TextBox 1179">
                    <a:extLst>
                      <a:ext uri="{FF2B5EF4-FFF2-40B4-BE49-F238E27FC236}">
                        <a16:creationId xmlns:a16="http://schemas.microsoft.com/office/drawing/2014/main" id="{96E8B45A-7EC2-014C-6E45-98F72547EF67}"/>
                      </a:ext>
                    </a:extLst>
                  </p:cNvPr>
                  <p:cNvSpPr txBox="1"/>
                  <p:nvPr/>
                </p:nvSpPr>
                <p:spPr>
                  <a:xfrm>
                    <a:off x="7849326" y="5614428"/>
                    <a:ext cx="790281" cy="169277"/>
                  </a:xfrm>
                  <a:prstGeom prst="rect">
                    <a:avLst/>
                  </a:prstGeom>
                  <a:noFill/>
                </p:spPr>
                <p:txBody>
                  <a:bodyPr wrap="none" l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[ 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버프 이펙트 예시 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]</a:t>
                    </a:r>
                  </a:p>
                </p:txBody>
              </p:sp>
            </p:grpSp>
            <p:grpSp>
              <p:nvGrpSpPr>
                <p:cNvPr id="1185" name="그룹 1184">
                  <a:extLst>
                    <a:ext uri="{FF2B5EF4-FFF2-40B4-BE49-F238E27FC236}">
                      <a16:creationId xmlns:a16="http://schemas.microsoft.com/office/drawing/2014/main" id="{F9FF5F63-040F-ACB9-66F5-D58FEB3D446B}"/>
                    </a:ext>
                  </a:extLst>
                </p:cNvPr>
                <p:cNvGrpSpPr/>
                <p:nvPr/>
              </p:nvGrpSpPr>
              <p:grpSpPr>
                <a:xfrm>
                  <a:off x="9752667" y="2914256"/>
                  <a:ext cx="1512252" cy="2869449"/>
                  <a:chOff x="9752667" y="2914256"/>
                  <a:chExt cx="1512252" cy="2869449"/>
                </a:xfrm>
              </p:grpSpPr>
              <p:sp>
                <p:nvSpPr>
                  <p:cNvPr id="1181" name="TextBox 1180">
                    <a:extLst>
                      <a:ext uri="{FF2B5EF4-FFF2-40B4-BE49-F238E27FC236}">
                        <a16:creationId xmlns:a16="http://schemas.microsoft.com/office/drawing/2014/main" id="{A5634F0B-6EB9-1C64-4D0D-74656EB15E7C}"/>
                      </a:ext>
                    </a:extLst>
                  </p:cNvPr>
                  <p:cNvSpPr txBox="1"/>
                  <p:nvPr/>
                </p:nvSpPr>
                <p:spPr>
                  <a:xfrm>
                    <a:off x="10113653" y="5614428"/>
                    <a:ext cx="790281" cy="169277"/>
                  </a:xfrm>
                  <a:prstGeom prst="rect">
                    <a:avLst/>
                  </a:prstGeom>
                  <a:noFill/>
                </p:spPr>
                <p:txBody>
                  <a:bodyPr wrap="none" l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[ 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스킬 이펙트 예시 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]</a:t>
                    </a:r>
                  </a:p>
                </p:txBody>
              </p:sp>
              <p:pic>
                <p:nvPicPr>
                  <p:cNvPr id="1183" name="Picture 16">
                    <a:extLst>
                      <a:ext uri="{FF2B5EF4-FFF2-40B4-BE49-F238E27FC236}">
                        <a16:creationId xmlns:a16="http://schemas.microsoft.com/office/drawing/2014/main" id="{9C05920D-E77A-8C84-0AE7-63BBB06A164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752667" y="2914256"/>
                    <a:ext cx="1512252" cy="2688448"/>
                  </a:xfrm>
                  <a:prstGeom prst="rect">
                    <a:avLst/>
                  </a:prstGeom>
                  <a:noFill/>
                  <a:ln w="3175">
                    <a:solidFill>
                      <a:srgbClr val="D4CFC5"/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</p:grpSp>
        </p:grpSp>
        <p:grpSp>
          <p:nvGrpSpPr>
            <p:cNvPr id="1156" name="그룹 1155">
              <a:extLst>
                <a:ext uri="{FF2B5EF4-FFF2-40B4-BE49-F238E27FC236}">
                  <a16:creationId xmlns:a16="http://schemas.microsoft.com/office/drawing/2014/main" id="{B3B2FD60-DD1B-B45B-4110-F6F9F740FC7F}"/>
                </a:ext>
              </a:extLst>
            </p:cNvPr>
            <p:cNvGrpSpPr/>
            <p:nvPr/>
          </p:nvGrpSpPr>
          <p:grpSpPr>
            <a:xfrm>
              <a:off x="6869067" y="1744512"/>
              <a:ext cx="2691177" cy="252890"/>
              <a:chOff x="1462932" y="3768957"/>
              <a:chExt cx="2691177" cy="252890"/>
            </a:xfrm>
          </p:grpSpPr>
          <p:sp>
            <p:nvSpPr>
              <p:cNvPr id="1157" name="TextBox 1156">
                <a:extLst>
                  <a:ext uri="{FF2B5EF4-FFF2-40B4-BE49-F238E27FC236}">
                    <a16:creationId xmlns:a16="http://schemas.microsoft.com/office/drawing/2014/main" id="{A4E2AD59-D987-7409-756E-681CC430462B}"/>
                  </a:ext>
                </a:extLst>
              </p:cNvPr>
              <p:cNvSpPr txBox="1"/>
              <p:nvPr/>
            </p:nvSpPr>
            <p:spPr>
              <a:xfrm>
                <a:off x="2337238" y="3768957"/>
                <a:ext cx="1816871" cy="246221"/>
              </a:xfrm>
              <a:prstGeom prst="rect">
                <a:avLst/>
              </a:prstGeom>
              <a:noFill/>
            </p:spPr>
            <p:txBody>
              <a:bodyPr wrap="none" lIns="144000" rIns="144000" rtlCol="0">
                <a:spAutoFit/>
              </a:bodyPr>
              <a:lstStyle/>
              <a:p>
                <a:r>
                  <a:rPr lang="ko-KR" altLang="en-US" sz="1000" dirty="0">
                    <a:solidFill>
                      <a:srgbClr val="EDEBE7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황금색 </a:t>
                </a:r>
                <a:r>
                  <a:rPr lang="ko-KR" altLang="en-US" sz="1000" dirty="0" err="1">
                    <a:solidFill>
                      <a:srgbClr val="EDEBE7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마법진</a:t>
                </a:r>
                <a:r>
                  <a:rPr lang="ko-KR" altLang="en-US" sz="1000" dirty="0">
                    <a:solidFill>
                      <a:srgbClr val="EDEBE7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en-US" altLang="ko-KR" sz="1000" dirty="0">
                    <a:solidFill>
                      <a:srgbClr val="EDEBE7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/ </a:t>
                </a:r>
                <a:r>
                  <a:rPr lang="ko-KR" altLang="en-US" sz="1000" dirty="0">
                    <a:solidFill>
                      <a:srgbClr val="EDEBE7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보랏빛 은하수</a:t>
                </a:r>
                <a:endParaRPr lang="en-US" altLang="ko-KR" sz="1000" dirty="0">
                  <a:solidFill>
                    <a:srgbClr val="EDEBE7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1158" name="직사각형 1157">
                <a:extLst>
                  <a:ext uri="{FF2B5EF4-FFF2-40B4-BE49-F238E27FC236}">
                    <a16:creationId xmlns:a16="http://schemas.microsoft.com/office/drawing/2014/main" id="{25544A7D-5B73-7091-014D-6113600FBE8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62932" y="3774535"/>
                <a:ext cx="874306" cy="247312"/>
              </a:xfrm>
              <a:prstGeom prst="rect">
                <a:avLst/>
              </a:prstGeom>
              <a:solidFill>
                <a:srgbClr val="605550"/>
              </a:solidFill>
              <a:ln w="12700">
                <a:solidFill>
                  <a:srgbClr val="D4CFC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144000" tIns="46800" rIns="144000" rtlCol="0" anchor="ctr">
                <a:spAutoFit/>
              </a:bodyPr>
              <a:lstStyle/>
              <a:p>
                <a:r>
                  <a:rPr lang="ko-KR" altLang="en-US" sz="1000" dirty="0">
                    <a:solidFill>
                      <a:srgbClr val="EDEBE7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이펙트 컨셉</a:t>
                </a:r>
                <a:endParaRPr lang="ko-KR" altLang="en-US" sz="1000" dirty="0">
                  <a:solidFill>
                    <a:srgbClr val="EDEBE7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  <p:cxnSp>
            <p:nvCxnSpPr>
              <p:cNvPr id="1159" name="직선 연결선 1158">
                <a:extLst>
                  <a:ext uri="{FF2B5EF4-FFF2-40B4-BE49-F238E27FC236}">
                    <a16:creationId xmlns:a16="http://schemas.microsoft.com/office/drawing/2014/main" id="{34FA2FE7-F488-C6A5-AC8E-4B1C8EBF9F68}"/>
                  </a:ext>
                </a:extLst>
              </p:cNvPr>
              <p:cNvCxnSpPr>
                <a:cxnSpLocks/>
                <a:stCxn id="1158" idx="2"/>
              </p:cNvCxnSpPr>
              <p:nvPr/>
            </p:nvCxnSpPr>
            <p:spPr>
              <a:xfrm>
                <a:off x="1900085" y="4021847"/>
                <a:ext cx="2223568" cy="0"/>
              </a:xfrm>
              <a:prstGeom prst="line">
                <a:avLst/>
              </a:prstGeom>
              <a:ln w="12700">
                <a:solidFill>
                  <a:srgbClr val="D4CFC5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4790806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CD0EE0-1763-C724-53DF-9CA16C8E50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429F11-5888-3BB7-CA31-A27DD7502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81D5F4-6B22-54AA-2C60-62135A882523}"/>
              </a:ext>
            </a:extLst>
          </p:cNvPr>
          <p:cNvSpPr txBox="1"/>
          <p:nvPr/>
        </p:nvSpPr>
        <p:spPr>
          <a:xfrm>
            <a:off x="207741" y="1794683"/>
            <a:ext cx="862416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기획 의도 및 컨셉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630D69-4B88-8B54-5ED8-8171E0057C2C}"/>
              </a:ext>
            </a:extLst>
          </p:cNvPr>
          <p:cNvSpPr txBox="1"/>
          <p:nvPr/>
        </p:nvSpPr>
        <p:spPr>
          <a:xfrm>
            <a:off x="207741" y="2500071"/>
            <a:ext cx="577081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아이덴티티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5A6EFDE-0B06-2E64-C17B-1BA8F69F885D}"/>
              </a:ext>
            </a:extLst>
          </p:cNvPr>
          <p:cNvSpPr txBox="1"/>
          <p:nvPr/>
        </p:nvSpPr>
        <p:spPr>
          <a:xfrm>
            <a:off x="207742" y="2148534"/>
            <a:ext cx="278923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소개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EDA09996-7BCE-8DE0-D97A-6C712707BF63}"/>
              </a:ext>
            </a:extLst>
          </p:cNvPr>
          <p:cNvGrpSpPr/>
          <p:nvPr/>
        </p:nvGrpSpPr>
        <p:grpSpPr>
          <a:xfrm>
            <a:off x="1450975" y="265193"/>
            <a:ext cx="10741025" cy="276999"/>
            <a:chOff x="1450975" y="1656183"/>
            <a:chExt cx="10741025" cy="276999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F8428BF-A144-4315-3D3A-A7B874840045}"/>
                </a:ext>
              </a:extLst>
            </p:cNvPr>
            <p:cNvSpPr txBox="1"/>
            <p:nvPr/>
          </p:nvSpPr>
          <p:spPr>
            <a:xfrm>
              <a:off x="1450975" y="1656183"/>
              <a:ext cx="702115" cy="276999"/>
            </a:xfrm>
            <a:prstGeom prst="rect">
              <a:avLst/>
            </a:prstGeom>
            <a:noFill/>
            <a:effectLst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200" dirty="0">
                  <a:solidFill>
                    <a:srgbClr val="E5D499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스킬의 양상</a:t>
              </a:r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8FFB32A2-096F-03F0-CAC4-786B38023BAB}"/>
                </a:ext>
              </a:extLst>
            </p:cNvPr>
            <p:cNvCxnSpPr>
              <a:cxnSpLocks/>
            </p:cNvCxnSpPr>
            <p:nvPr/>
          </p:nvCxnSpPr>
          <p:spPr>
            <a:xfrm>
              <a:off x="1450975" y="1933182"/>
              <a:ext cx="10741025" cy="0"/>
            </a:xfrm>
            <a:prstGeom prst="line">
              <a:avLst/>
            </a:prstGeom>
            <a:ln w="12700">
              <a:solidFill>
                <a:srgbClr val="E5D499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67FD1709-B61A-5E00-6FE7-D82B7DF073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7705738"/>
              </p:ext>
            </p:extLst>
          </p:nvPr>
        </p:nvGraphicFramePr>
        <p:xfrm>
          <a:off x="1450975" y="1681355"/>
          <a:ext cx="7764145" cy="367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6143">
                  <a:extLst>
                    <a:ext uri="{9D8B030D-6E8A-4147-A177-3AD203B41FA5}">
                      <a16:colId xmlns:a16="http://schemas.microsoft.com/office/drawing/2014/main" val="453877756"/>
                    </a:ext>
                  </a:extLst>
                </a:gridCol>
                <a:gridCol w="457518">
                  <a:extLst>
                    <a:ext uri="{9D8B030D-6E8A-4147-A177-3AD203B41FA5}">
                      <a16:colId xmlns:a16="http://schemas.microsoft.com/office/drawing/2014/main" val="2374010130"/>
                    </a:ext>
                  </a:extLst>
                </a:gridCol>
                <a:gridCol w="903604">
                  <a:extLst>
                    <a:ext uri="{9D8B030D-6E8A-4147-A177-3AD203B41FA5}">
                      <a16:colId xmlns:a16="http://schemas.microsoft.com/office/drawing/2014/main" val="3197019104"/>
                    </a:ext>
                  </a:extLst>
                </a:gridCol>
                <a:gridCol w="1369060">
                  <a:extLst>
                    <a:ext uri="{9D8B030D-6E8A-4147-A177-3AD203B41FA5}">
                      <a16:colId xmlns:a16="http://schemas.microsoft.com/office/drawing/2014/main" val="2235340676"/>
                    </a:ext>
                  </a:extLst>
                </a:gridCol>
                <a:gridCol w="2381567">
                  <a:extLst>
                    <a:ext uri="{9D8B030D-6E8A-4147-A177-3AD203B41FA5}">
                      <a16:colId xmlns:a16="http://schemas.microsoft.com/office/drawing/2014/main" val="3626971631"/>
                    </a:ext>
                  </a:extLst>
                </a:gridCol>
                <a:gridCol w="1766253">
                  <a:extLst>
                    <a:ext uri="{9D8B030D-6E8A-4147-A177-3AD203B41FA5}">
                      <a16:colId xmlns:a16="http://schemas.microsoft.com/office/drawing/2014/main" val="2154281818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스킬 종류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양상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단일 기호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완성 기호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해당 스킬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기록 버프 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659903"/>
                  </a:ext>
                </a:extLst>
              </a:tr>
              <a:tr h="82800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[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별자리 스킬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]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3D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도전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9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양자리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게자리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천칭자리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염소자리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공격 및 이동 속도 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10%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739039"/>
                  </a:ext>
                </a:extLst>
              </a:tr>
              <a:tr h="8280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n>
                          <a:noFill/>
                        </a:ln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불굴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9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605550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황소자리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사자자리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전갈자리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물병자리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적에게 주는 피해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5%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1125647"/>
                  </a:ext>
                </a:extLst>
              </a:tr>
              <a:tr h="8280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n>
                          <a:noFill/>
                        </a:ln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적응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9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쌍둥이자리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처녀자리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사수자리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물고기자리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재사용 대기 시간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10%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감소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3094600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[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현상 스킬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]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3D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발현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9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모든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[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현상 스킬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]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치명타 적중률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10%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5698537"/>
                  </a:ext>
                </a:extLst>
              </a:tr>
            </a:tbl>
          </a:graphicData>
        </a:graphic>
      </p:graphicFrame>
      <p:grpSp>
        <p:nvGrpSpPr>
          <p:cNvPr id="6" name="그룹 5">
            <a:extLst>
              <a:ext uri="{FF2B5EF4-FFF2-40B4-BE49-F238E27FC236}">
                <a16:creationId xmlns:a16="http://schemas.microsoft.com/office/drawing/2014/main" id="{3F96D4DC-13E3-6152-38FC-9D0805DEC874}"/>
              </a:ext>
            </a:extLst>
          </p:cNvPr>
          <p:cNvGrpSpPr/>
          <p:nvPr/>
        </p:nvGrpSpPr>
        <p:grpSpPr>
          <a:xfrm>
            <a:off x="1450975" y="722339"/>
            <a:ext cx="6250109" cy="712709"/>
            <a:chOff x="1450975" y="902429"/>
            <a:chExt cx="6250109" cy="712709"/>
          </a:xfrm>
        </p:grpSpPr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81564BBF-90B2-D600-B05D-E79B95FA7B4E}"/>
                </a:ext>
              </a:extLst>
            </p:cNvPr>
            <p:cNvSpPr txBox="1"/>
            <p:nvPr/>
          </p:nvSpPr>
          <p:spPr>
            <a:xfrm>
              <a:off x="1450975" y="902429"/>
              <a:ext cx="6250109" cy="246221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양상은 </a:t>
              </a:r>
              <a:r>
                <a:rPr lang="ko-KR" altLang="en-US" sz="10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아스트로맨서의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스킬을 분류하는 방법 중 하나로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아이덴티티 ‘</a:t>
              </a:r>
              <a:r>
                <a:rPr lang="ko-KR" altLang="en-US" sz="10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아스트랄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레코드’ 시스템을 위해 필요한 분류 방법 입니다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BF0479E4-71C7-25F2-5AF4-E5901341CB2C}"/>
                </a:ext>
              </a:extLst>
            </p:cNvPr>
            <p:cNvSpPr txBox="1"/>
            <p:nvPr/>
          </p:nvSpPr>
          <p:spPr>
            <a:xfrm>
              <a:off x="1450975" y="1150908"/>
              <a:ext cx="3552873" cy="464230"/>
            </a:xfrm>
            <a:prstGeom prst="rect">
              <a:avLst/>
            </a:prstGeom>
            <a:noFill/>
          </p:spPr>
          <p:txBody>
            <a:bodyPr wrap="none" lIns="180000" rIns="0" rtlCol="0">
              <a:spAutoFit/>
            </a:bodyPr>
            <a:lstStyle/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기록한 스킬의 양상에 따라 획득할 수 있는 버프 효과가 다릅니다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스킬의 양상은 기호와 색깔로 구분합니다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</p:grpSp>
      <p:sp>
        <p:nvSpPr>
          <p:cNvPr id="115" name="TextBox 114">
            <a:extLst>
              <a:ext uri="{FF2B5EF4-FFF2-40B4-BE49-F238E27FC236}">
                <a16:creationId xmlns:a16="http://schemas.microsoft.com/office/drawing/2014/main" id="{446142A9-DB52-AF07-8F76-E9223A10791E}"/>
              </a:ext>
            </a:extLst>
          </p:cNvPr>
          <p:cNvSpPr txBox="1"/>
          <p:nvPr/>
        </p:nvSpPr>
        <p:spPr>
          <a:xfrm>
            <a:off x="5569890" y="1463795"/>
            <a:ext cx="3645230" cy="215444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>
              <a:spcAft>
                <a:spcPts val="300"/>
              </a:spcAft>
            </a:pPr>
            <a:r>
              <a:rPr lang="en-US" altLang="ko-KR" sz="800" dirty="0">
                <a:ln w="25400">
                  <a:noFill/>
                </a:ln>
                <a:solidFill>
                  <a:srgbClr val="FBE8A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* </a:t>
            </a:r>
            <a:r>
              <a:rPr lang="ko-KR" altLang="en-US" sz="800" dirty="0">
                <a:ln w="25400">
                  <a:noFill/>
                </a:ln>
                <a:solidFill>
                  <a:srgbClr val="FBE8A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버프 효과는 양상이 기록된 후부터 적용되고</a:t>
            </a:r>
            <a:r>
              <a:rPr lang="en-US" altLang="ko-KR" sz="800" dirty="0">
                <a:ln w="25400">
                  <a:noFill/>
                </a:ln>
                <a:solidFill>
                  <a:srgbClr val="FBE8A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800" dirty="0">
                <a:ln w="25400">
                  <a:noFill/>
                </a:ln>
                <a:solidFill>
                  <a:srgbClr val="FBE8A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기록 모드가 종료되면 버프 효과도 사라집니다</a:t>
            </a:r>
            <a:r>
              <a:rPr lang="en-US" altLang="ko-KR" sz="800" dirty="0">
                <a:ln w="25400">
                  <a:noFill/>
                </a:ln>
                <a:solidFill>
                  <a:srgbClr val="FBE8A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E0FAA97D-72A5-C1F0-0663-B295FED7A2DD}"/>
              </a:ext>
            </a:extLst>
          </p:cNvPr>
          <p:cNvGrpSpPr/>
          <p:nvPr/>
        </p:nvGrpSpPr>
        <p:grpSpPr>
          <a:xfrm>
            <a:off x="2886583" y="2162231"/>
            <a:ext cx="2025825" cy="3152156"/>
            <a:chOff x="2886583" y="2372508"/>
            <a:chExt cx="2025825" cy="3152156"/>
          </a:xfrm>
        </p:grpSpPr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0A341B6C-9248-96AE-D6BA-37EBC63C68F8}"/>
                </a:ext>
              </a:extLst>
            </p:cNvPr>
            <p:cNvGrpSpPr/>
            <p:nvPr/>
          </p:nvGrpSpPr>
          <p:grpSpPr>
            <a:xfrm>
              <a:off x="3853319" y="2372510"/>
              <a:ext cx="1059089" cy="575760"/>
              <a:chOff x="2672603" y="4695207"/>
              <a:chExt cx="1221477" cy="664040"/>
            </a:xfrm>
            <a:effectLst>
              <a:glow rad="38100">
                <a:srgbClr val="760000"/>
              </a:glow>
            </a:effectLst>
          </p:grpSpPr>
          <p:pic>
            <p:nvPicPr>
              <p:cNvPr id="69" name="Picture 2">
                <a:extLst>
                  <a:ext uri="{FF2B5EF4-FFF2-40B4-BE49-F238E27FC236}">
                    <a16:creationId xmlns:a16="http://schemas.microsoft.com/office/drawing/2014/main" id="{EA234855-51F0-7646-7AAC-39857EA6781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878" t="23411" r="52316" b="25014"/>
              <a:stretch/>
            </p:blipFill>
            <p:spPr bwMode="auto">
              <a:xfrm>
                <a:off x="2672603" y="4695207"/>
                <a:ext cx="576882" cy="6640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0" name="Picture 2">
                <a:extLst>
                  <a:ext uri="{FF2B5EF4-FFF2-40B4-BE49-F238E27FC236}">
                    <a16:creationId xmlns:a16="http://schemas.microsoft.com/office/drawing/2014/main" id="{64168612-FD0D-26B3-3031-0B71B885D38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878" t="23411" r="52316" b="25014"/>
              <a:stretch/>
            </p:blipFill>
            <p:spPr bwMode="auto">
              <a:xfrm flipH="1">
                <a:off x="3317198" y="4695207"/>
                <a:ext cx="576882" cy="6640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DDCB19DA-D995-DB59-73CD-323ACD696441}"/>
                </a:ext>
              </a:extLst>
            </p:cNvPr>
            <p:cNvGrpSpPr/>
            <p:nvPr/>
          </p:nvGrpSpPr>
          <p:grpSpPr>
            <a:xfrm>
              <a:off x="4017281" y="3175672"/>
              <a:ext cx="731164" cy="637707"/>
              <a:chOff x="1521467" y="2783773"/>
              <a:chExt cx="970180" cy="846171"/>
            </a:xfrm>
            <a:effectLst>
              <a:glow rad="38100">
                <a:schemeClr val="accent1">
                  <a:lumMod val="75000"/>
                </a:schemeClr>
              </a:glow>
            </a:effectLst>
          </p:grpSpPr>
          <p:grpSp>
            <p:nvGrpSpPr>
              <p:cNvPr id="14" name="그룹 13">
                <a:extLst>
                  <a:ext uri="{FF2B5EF4-FFF2-40B4-BE49-F238E27FC236}">
                    <a16:creationId xmlns:a16="http://schemas.microsoft.com/office/drawing/2014/main" id="{E34505CD-8267-55DA-397D-CDCED6CF60BC}"/>
                  </a:ext>
                </a:extLst>
              </p:cNvPr>
              <p:cNvGrpSpPr/>
              <p:nvPr/>
            </p:nvGrpSpPr>
            <p:grpSpPr>
              <a:xfrm>
                <a:off x="1697072" y="2783773"/>
                <a:ext cx="618971" cy="846171"/>
                <a:chOff x="1697072" y="2783773"/>
                <a:chExt cx="618971" cy="846171"/>
              </a:xfrm>
            </p:grpSpPr>
            <p:grpSp>
              <p:nvGrpSpPr>
                <p:cNvPr id="37" name="그룹 36">
                  <a:extLst>
                    <a:ext uri="{FF2B5EF4-FFF2-40B4-BE49-F238E27FC236}">
                      <a16:creationId xmlns:a16="http://schemas.microsoft.com/office/drawing/2014/main" id="{F13CD0C8-2D16-7AEC-2AD5-D16E2A4F1E83}"/>
                    </a:ext>
                  </a:extLst>
                </p:cNvPr>
                <p:cNvGrpSpPr/>
                <p:nvPr/>
              </p:nvGrpSpPr>
              <p:grpSpPr>
                <a:xfrm>
                  <a:off x="1697072" y="2783773"/>
                  <a:ext cx="618971" cy="846171"/>
                  <a:chOff x="297325" y="3024775"/>
                  <a:chExt cx="618971" cy="846171"/>
                </a:xfrm>
              </p:grpSpPr>
              <p:pic>
                <p:nvPicPr>
                  <p:cNvPr id="52" name="Picture 16">
                    <a:extLst>
                      <a:ext uri="{FF2B5EF4-FFF2-40B4-BE49-F238E27FC236}">
                        <a16:creationId xmlns:a16="http://schemas.microsoft.com/office/drawing/2014/main" id="{94F9AD92-0562-D64C-C500-D5C202D6C3C3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5">
                    <a:lum bright="70000" contrast="-70000"/>
                    <a:extLst>
                      <a:ext uri="{BEBA8EAE-BF5A-486C-A8C5-ECC9F3942E4B}">
                        <a14:imgProps xmlns:a14="http://schemas.microsoft.com/office/drawing/2010/main">
                          <a14:imgLayer r:embed="rId6">
                            <a14:imgEffect>
                              <a14:backgroundRemoval t="23022" b="64269" l="24548" r="73902">
                                <a14:foregroundMark x1="46512" y1="23501" x2="56589" y2="25659"/>
                                <a14:foregroundMark x1="33850" y1="31894" x2="30491" y2="33094"/>
                                <a14:foregroundMark x1="29199" y1="34053" x2="27541" y2="35229"/>
                                <a14:foregroundMark x1="68217" y1="34293" x2="70543" y2="34293"/>
                                <a14:foregroundMark x1="48837" y1="26619" x2="61240" y2="30935"/>
                                <a14:foregroundMark x1="61240" y1="29736" x2="71576" y2="31894"/>
                                <a14:foregroundMark x1="67959" y1="31894" x2="73902" y2="34053"/>
                                <a14:backgroundMark x1="37468" y1="63070" x2="58915" y2="71223"/>
                                <a14:backgroundMark x1="43152" y1="62110" x2="63566" y2="62110"/>
                                <a14:backgroundMark x1="30491" y1="59952" x2="39535" y2="61871"/>
                                <a14:backgroundMark x1="29199" y1="49161" x2="28165" y2="43885"/>
                                <a14:backgroundMark x1="27132" y1="38609" x2="27132" y2="39568"/>
                                <a14:backgroundMark x1="27132" y1="37650" x2="27132" y2="37650"/>
                                <a14:backgroundMark x1="27132" y1="35012" x2="24806" y2="3836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6270" t="21870" r="25676" b="30106"/>
                  <a:stretch/>
                </p:blipFill>
                <p:spPr bwMode="auto">
                  <a:xfrm rot="10800000">
                    <a:off x="297325" y="3399300"/>
                    <a:ext cx="618971" cy="47164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54" name="Picture 16">
                    <a:extLst>
                      <a:ext uri="{FF2B5EF4-FFF2-40B4-BE49-F238E27FC236}">
                        <a16:creationId xmlns:a16="http://schemas.microsoft.com/office/drawing/2014/main" id="{B28135C5-C625-1EC3-F717-855CD24047E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7">
                    <a:lum bright="70000" contrast="-70000"/>
                    <a:extLst>
                      <a:ext uri="{BEBA8EAE-BF5A-486C-A8C5-ECC9F3942E4B}">
                        <a14:imgProps xmlns:a14="http://schemas.microsoft.com/office/drawing/2010/main">
                          <a14:imgLayer r:embed="rId6">
                            <a14:imgEffect>
                              <a14:backgroundRemoval t="23022" b="64269" l="27649" r="71835">
                                <a14:foregroundMark x1="43669" y1="28058" x2="72093" y2="29017"/>
                                <a14:foregroundMark x1="47287" y1="24700" x2="53488" y2="23501"/>
                                <a14:foregroundMark x1="53230" y1="25420" x2="63307" y2="28058"/>
                                <a14:foregroundMark x1="31266" y1="32134" x2="30715" y2="35286"/>
                                <a14:foregroundMark x1="29199" y1="32134" x2="30048" y2="34160"/>
                                <a14:foregroundMark x1="27649" y1="33813" x2="27649" y2="34969"/>
                                <a14:foregroundMark x1="63566" y1="55875" x2="63566" y2="55875"/>
                                <a14:foregroundMark x1="64341" y1="55396" x2="64109" y2="56041"/>
                                <a14:backgroundMark x1="34367" y1="59712" x2="29716" y2="56115"/>
                                <a14:backgroundMark x1="32041" y1="52998" x2="30233" y2="53237"/>
                                <a14:backgroundMark x1="30491" y1="47482" x2="31783" y2="54916"/>
                                <a14:backgroundMark x1="26098" y1="35492" x2="33075" y2="52518"/>
                                <a14:backgroundMark x1="25840" y1="41247" x2="36434" y2="60671"/>
                                <a14:backgroundMark x1="31008" y1="57794" x2="40310" y2="62830"/>
                                <a14:backgroundMark x1="35917" y1="59233" x2="51421" y2="64269"/>
                                <a14:backgroundMark x1="33592" y1="59233" x2="44444" y2="59952"/>
                                <a14:backgroundMark x1="34625" y1="59952" x2="61240" y2="63549"/>
                                <a14:backgroundMark x1="54264" y1="58993" x2="70801" y2="68345"/>
                                <a14:backgroundMark x1="58140" y1="58993" x2="74677" y2="60911"/>
                                <a14:backgroundMark x1="63307" y1="59952" x2="73902" y2="51559"/>
                                <a14:backgroundMark x1="60724" y1="62590" x2="71059" y2="54436"/>
                                <a14:backgroundMark x1="62791" y1="60911" x2="70026" y2="54436"/>
                                <a14:backgroundMark x1="66925" y1="55875" x2="70026" y2="43165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6270" t="21870" r="25676" b="30106"/>
                  <a:stretch/>
                </p:blipFill>
                <p:spPr bwMode="auto">
                  <a:xfrm flipH="1">
                    <a:off x="297325" y="3024775"/>
                    <a:ext cx="618971" cy="47164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39" name="그룹 38">
                  <a:extLst>
                    <a:ext uri="{FF2B5EF4-FFF2-40B4-BE49-F238E27FC236}">
                      <a16:creationId xmlns:a16="http://schemas.microsoft.com/office/drawing/2014/main" id="{84511C95-F3C0-7B0A-2E6C-E00885A21846}"/>
                    </a:ext>
                  </a:extLst>
                </p:cNvPr>
                <p:cNvGrpSpPr/>
                <p:nvPr/>
              </p:nvGrpSpPr>
              <p:grpSpPr>
                <a:xfrm>
                  <a:off x="1747121" y="2939526"/>
                  <a:ext cx="518872" cy="534666"/>
                  <a:chOff x="497921" y="2939526"/>
                  <a:chExt cx="518872" cy="534666"/>
                </a:xfrm>
              </p:grpSpPr>
              <p:pic>
                <p:nvPicPr>
                  <p:cNvPr id="44" name="Picture 16">
                    <a:extLst>
                      <a:ext uri="{FF2B5EF4-FFF2-40B4-BE49-F238E27FC236}">
                        <a16:creationId xmlns:a16="http://schemas.microsoft.com/office/drawing/2014/main" id="{F68886D4-BBD6-CAE1-0775-730F50805DC7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8">
                    <a:lum bright="70000" contrast="-70000"/>
                    <a:extLst>
                      <a:ext uri="{BEBA8EAE-BF5A-486C-A8C5-ECC9F3942E4B}">
                        <a14:imgProps xmlns:a14="http://schemas.microsoft.com/office/drawing/2010/main">
                          <a14:imgLayer r:embed="rId6">
                            <a14:imgEffect>
                              <a14:backgroundRemoval t="23022" b="68345" l="22481" r="73902">
                                <a14:foregroundMark x1="39276" y1="68106" x2="55556" y2="64029"/>
                                <a14:foregroundMark x1="32817" y1="60192" x2="48837" y2="64988"/>
                                <a14:foregroundMark x1="35659" y1="63789" x2="56848" y2="68585"/>
                                <a14:foregroundMark x1="49612" y1="62590" x2="67183" y2="63309"/>
                                <a14:foregroundMark x1="30749" y1="48441" x2="28005" y2="43165"/>
                                <a14:foregroundMark x1="27709" y1="43165" x2="28165" y2="46763"/>
                                <a14:foregroundMark x1="22481" y1="32374" x2="24481" y2="34821"/>
                                <a14:foregroundMark x1="28188" y1="43165" x2="29974" y2="55875"/>
                                <a14:backgroundMark x1="55702" y1="70001" x2="58915" y2="71223"/>
                                <a14:backgroundMark x1="30491" y1="59952" x2="32633" y2="60406"/>
                                <a14:backgroundMark x1="29974" y1="30456" x2="29974" y2="43165"/>
                                <a14:backgroundMark x1="29457" y1="32134" x2="45478" y2="31415"/>
                                <a14:backgroundMark x1="35659" y1="27818" x2="65375" y2="26619"/>
                                <a14:backgroundMark x1="54005" y1="28297" x2="71835" y2="29736"/>
                                <a14:backgroundMark x1="61499" y1="31415" x2="72351" y2="32374"/>
                                <a14:backgroundMark x1="71318" y1="34532" x2="71835" y2="34053"/>
                                <a14:backgroundMark x1="71318" y1="36211" x2="72868" y2="33094"/>
                                <a14:backgroundMark x1="70801" y1="34053" x2="75194" y2="32134"/>
                                <a14:backgroundMark x1="56589" y1="8153" x2="56589" y2="8153"/>
                                <a14:backgroundMark x1="98966" y1="33573" x2="98966" y2="33573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6270" t="35650" r="25676" b="30106"/>
                  <a:stretch/>
                </p:blipFill>
                <p:spPr bwMode="auto">
                  <a:xfrm rot="5400000" flipH="1">
                    <a:off x="544191" y="3001589"/>
                    <a:ext cx="534666" cy="41053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51" name="Picture 16">
                    <a:extLst>
                      <a:ext uri="{FF2B5EF4-FFF2-40B4-BE49-F238E27FC236}">
                        <a16:creationId xmlns:a16="http://schemas.microsoft.com/office/drawing/2014/main" id="{4428FAD3-AF99-31B7-7BA5-1F907C4C0BF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8">
                    <a:lum bright="70000" contrast="-70000"/>
                    <a:extLst>
                      <a:ext uri="{BEBA8EAE-BF5A-486C-A8C5-ECC9F3942E4B}">
                        <a14:imgProps xmlns:a14="http://schemas.microsoft.com/office/drawing/2010/main">
                          <a14:imgLayer r:embed="rId6">
                            <a14:imgEffect>
                              <a14:backgroundRemoval t="23022" b="68345" l="22481" r="73902">
                                <a14:foregroundMark x1="39276" y1="68106" x2="55556" y2="64029"/>
                                <a14:foregroundMark x1="32817" y1="60192" x2="48837" y2="64988"/>
                                <a14:foregroundMark x1="35659" y1="63789" x2="56848" y2="68585"/>
                                <a14:foregroundMark x1="49612" y1="62590" x2="67183" y2="63309"/>
                                <a14:foregroundMark x1="30749" y1="48441" x2="28005" y2="43165"/>
                                <a14:foregroundMark x1="27709" y1="43165" x2="28165" y2="46763"/>
                                <a14:foregroundMark x1="22481" y1="32374" x2="24481" y2="34821"/>
                                <a14:foregroundMark x1="28188" y1="43165" x2="29974" y2="55875"/>
                                <a14:backgroundMark x1="55702" y1="70001" x2="58915" y2="71223"/>
                                <a14:backgroundMark x1="30491" y1="59952" x2="32633" y2="60406"/>
                                <a14:backgroundMark x1="29974" y1="30456" x2="29974" y2="43165"/>
                                <a14:backgroundMark x1="29457" y1="32134" x2="45478" y2="31415"/>
                                <a14:backgroundMark x1="35659" y1="27818" x2="65375" y2="26619"/>
                                <a14:backgroundMark x1="54005" y1="28297" x2="71835" y2="29736"/>
                                <a14:backgroundMark x1="61499" y1="31415" x2="72351" y2="32374"/>
                                <a14:backgroundMark x1="71318" y1="34532" x2="71835" y2="34053"/>
                                <a14:backgroundMark x1="71318" y1="36211" x2="72868" y2="33094"/>
                                <a14:backgroundMark x1="70801" y1="34053" x2="75194" y2="32134"/>
                                <a14:backgroundMark x1="56589" y1="8153" x2="56589" y2="8153"/>
                                <a14:backgroundMark x1="98966" y1="33573" x2="98966" y2="33573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6270" t="35650" r="25676" b="30106"/>
                  <a:stretch/>
                </p:blipFill>
                <p:spPr bwMode="auto">
                  <a:xfrm rot="16200000">
                    <a:off x="435858" y="3001589"/>
                    <a:ext cx="534666" cy="41053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</p:grpSp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00BA5BF8-8EE6-F23B-155F-DEDA3D239307}"/>
                  </a:ext>
                </a:extLst>
              </p:cNvPr>
              <p:cNvGrpSpPr/>
              <p:nvPr/>
            </p:nvGrpSpPr>
            <p:grpSpPr>
              <a:xfrm>
                <a:off x="1521467" y="2904289"/>
                <a:ext cx="970180" cy="605138"/>
                <a:chOff x="1614270" y="2898436"/>
                <a:chExt cx="970180" cy="605138"/>
              </a:xfrm>
            </p:grpSpPr>
            <p:pic>
              <p:nvPicPr>
                <p:cNvPr id="19" name="Picture 16">
                  <a:extLst>
                    <a:ext uri="{FF2B5EF4-FFF2-40B4-BE49-F238E27FC236}">
                      <a16:creationId xmlns:a16="http://schemas.microsoft.com/office/drawing/2014/main" id="{F73803EF-D2BE-2B8F-4056-A0ABCD6054B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9">
                  <a:lum bright="70000" contrast="-70000"/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23022" b="64269" l="24548" r="73902">
                              <a14:foregroundMark x1="46512" y1="23501" x2="56589" y2="25659"/>
                              <a14:foregroundMark x1="33850" y1="31894" x2="30491" y2="33094"/>
                              <a14:foregroundMark x1="29199" y1="34053" x2="27541" y2="35229"/>
                              <a14:foregroundMark x1="68217" y1="34293" x2="70543" y2="34293"/>
                              <a14:foregroundMark x1="48837" y1="26619" x2="61240" y2="30935"/>
                              <a14:foregroundMark x1="61240" y1="29736" x2="71576" y2="31894"/>
                              <a14:foregroundMark x1="67959" y1="31894" x2="73902" y2="34053"/>
                              <a14:backgroundMark x1="37468" y1="63070" x2="58915" y2="71223"/>
                              <a14:backgroundMark x1="43152" y1="62110" x2="63566" y2="62110"/>
                              <a14:backgroundMark x1="30491" y1="59952" x2="39535" y2="61871"/>
                              <a14:backgroundMark x1="29199" y1="49161" x2="28165" y2="43885"/>
                              <a14:backgroundMark x1="27132" y1="38609" x2="27132" y2="39568"/>
                              <a14:backgroundMark x1="27132" y1="37650" x2="27132" y2="37650"/>
                              <a14:backgroundMark x1="27132" y1="35012" x2="24806" y2="38369"/>
                              <a14:backgroundMark x1="66408" y1="50120" x2="65375" y2="52758"/>
                              <a14:backgroundMark x1="66925" y1="49880" x2="66667" y2="50839"/>
                              <a14:backgroundMark x1="44703" y1="51319" x2="39276" y2="50839"/>
                              <a14:backgroundMark x1="40052" y1="52038" x2="36434" y2="49161"/>
                              <a14:backgroundMark x1="36176" y1="53237" x2="32558" y2="54197"/>
                              <a14:backgroundMark x1="35917" y1="53717" x2="34367" y2="50360"/>
                              <a14:backgroundMark x1="35659" y1="52278" x2="31266" y2="49400"/>
                              <a14:backgroundMark x1="35659" y1="50120" x2="31783" y2="50120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270" t="21870" r="25676" b="49619"/>
                <a:stretch/>
              </p:blipFill>
              <p:spPr bwMode="auto">
                <a:xfrm rot="5400000" flipH="1">
                  <a:off x="1451704" y="3061002"/>
                  <a:ext cx="605138" cy="28000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6" name="Picture 16">
                  <a:extLst>
                    <a:ext uri="{FF2B5EF4-FFF2-40B4-BE49-F238E27FC236}">
                      <a16:creationId xmlns:a16="http://schemas.microsoft.com/office/drawing/2014/main" id="{A22E8603-13B8-6A13-473A-8AD0AA20617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9">
                  <a:lum bright="70000" contrast="-70000"/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23022" b="64269" l="24548" r="73902">
                              <a14:foregroundMark x1="46512" y1="23501" x2="56589" y2="25659"/>
                              <a14:foregroundMark x1="33850" y1="31894" x2="30491" y2="33094"/>
                              <a14:foregroundMark x1="29199" y1="34053" x2="27541" y2="35229"/>
                              <a14:foregroundMark x1="68217" y1="34293" x2="70543" y2="34293"/>
                              <a14:foregroundMark x1="48837" y1="26619" x2="61240" y2="30935"/>
                              <a14:foregroundMark x1="61240" y1="29736" x2="71576" y2="31894"/>
                              <a14:foregroundMark x1="67959" y1="31894" x2="73902" y2="34053"/>
                              <a14:backgroundMark x1="37468" y1="63070" x2="58915" y2="71223"/>
                              <a14:backgroundMark x1="43152" y1="62110" x2="63566" y2="62110"/>
                              <a14:backgroundMark x1="30491" y1="59952" x2="39535" y2="61871"/>
                              <a14:backgroundMark x1="29199" y1="49161" x2="28165" y2="43885"/>
                              <a14:backgroundMark x1="27132" y1="38609" x2="27132" y2="39568"/>
                              <a14:backgroundMark x1="27132" y1="37650" x2="27132" y2="37650"/>
                              <a14:backgroundMark x1="27132" y1="35012" x2="24806" y2="38369"/>
                              <a14:backgroundMark x1="66408" y1="50120" x2="65375" y2="52758"/>
                              <a14:backgroundMark x1="66925" y1="49880" x2="66667" y2="50839"/>
                              <a14:backgroundMark x1="44703" y1="51319" x2="39276" y2="50839"/>
                              <a14:backgroundMark x1="40052" y1="52038" x2="36434" y2="49161"/>
                              <a14:backgroundMark x1="36176" y1="53237" x2="32558" y2="54197"/>
                              <a14:backgroundMark x1="35917" y1="53717" x2="34367" y2="50360"/>
                              <a14:backgroundMark x1="35659" y1="52278" x2="31266" y2="49400"/>
                              <a14:backgroundMark x1="35659" y1="50120" x2="31783" y2="50120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270" t="21870" r="25676" b="49619"/>
                <a:stretch/>
              </p:blipFill>
              <p:spPr bwMode="auto">
                <a:xfrm rot="16200000">
                  <a:off x="2141879" y="3061002"/>
                  <a:ext cx="605138" cy="28000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pic>
          <p:nvPicPr>
            <p:cNvPr id="59" name="Picture 6">
              <a:extLst>
                <a:ext uri="{FF2B5EF4-FFF2-40B4-BE49-F238E27FC236}">
                  <a16:creationId xmlns:a16="http://schemas.microsoft.com/office/drawing/2014/main" id="{4D1A47DC-97B9-CD94-CF16-C4A8E50080F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28" t="7528" r="6504" b="6504"/>
            <a:stretch/>
          </p:blipFill>
          <p:spPr bwMode="auto">
            <a:xfrm>
              <a:off x="4016799" y="3952346"/>
              <a:ext cx="732128" cy="732128"/>
            </a:xfrm>
            <a:prstGeom prst="rect">
              <a:avLst/>
            </a:prstGeom>
            <a:noFill/>
            <a:effectLst>
              <a:glow rad="38100">
                <a:schemeClr val="accent3"/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1" name="Picture 2">
              <a:extLst>
                <a:ext uri="{FF2B5EF4-FFF2-40B4-BE49-F238E27FC236}">
                  <a16:creationId xmlns:a16="http://schemas.microsoft.com/office/drawing/2014/main" id="{B2D0EA0A-BADE-ED1B-70A5-9954C591CF2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78" t="23411" r="52316" b="25014"/>
            <a:stretch/>
          </p:blipFill>
          <p:spPr bwMode="auto">
            <a:xfrm>
              <a:off x="2997119" y="2372508"/>
              <a:ext cx="500191" cy="575764"/>
            </a:xfrm>
            <a:prstGeom prst="rect">
              <a:avLst/>
            </a:prstGeom>
            <a:noFill/>
            <a:effectLst>
              <a:glow rad="38100">
                <a:srgbClr val="760000"/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15C27374-5B1D-F16D-46B3-6EDFBEB869F6}"/>
                </a:ext>
              </a:extLst>
            </p:cNvPr>
            <p:cNvGrpSpPr/>
            <p:nvPr/>
          </p:nvGrpSpPr>
          <p:grpSpPr>
            <a:xfrm>
              <a:off x="3013974" y="3175672"/>
              <a:ext cx="466481" cy="637707"/>
              <a:chOff x="452475" y="2783773"/>
              <a:chExt cx="618971" cy="846171"/>
            </a:xfrm>
            <a:effectLst>
              <a:glow rad="38100">
                <a:schemeClr val="accent1">
                  <a:lumMod val="75000"/>
                </a:schemeClr>
              </a:glow>
            </a:effectLst>
          </p:grpSpPr>
          <p:grpSp>
            <p:nvGrpSpPr>
              <p:cNvPr id="63" name="그룹 62">
                <a:extLst>
                  <a:ext uri="{FF2B5EF4-FFF2-40B4-BE49-F238E27FC236}">
                    <a16:creationId xmlns:a16="http://schemas.microsoft.com/office/drawing/2014/main" id="{FD4321B7-50FD-9AF3-2CED-F06542258EE0}"/>
                  </a:ext>
                </a:extLst>
              </p:cNvPr>
              <p:cNvGrpSpPr/>
              <p:nvPr/>
            </p:nvGrpSpPr>
            <p:grpSpPr>
              <a:xfrm>
                <a:off x="452475" y="2783773"/>
                <a:ext cx="618971" cy="846171"/>
                <a:chOff x="297325" y="3024775"/>
                <a:chExt cx="618971" cy="846171"/>
              </a:xfrm>
            </p:grpSpPr>
            <p:pic>
              <p:nvPicPr>
                <p:cNvPr id="67" name="Picture 16">
                  <a:extLst>
                    <a:ext uri="{FF2B5EF4-FFF2-40B4-BE49-F238E27FC236}">
                      <a16:creationId xmlns:a16="http://schemas.microsoft.com/office/drawing/2014/main" id="{595138E4-35A5-C3DC-8ED1-4F26F37BE48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5">
                  <a:lum bright="70000" contrast="-70000"/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23022" b="64269" l="24548" r="73902">
                              <a14:foregroundMark x1="46512" y1="23501" x2="56589" y2="25659"/>
                              <a14:foregroundMark x1="33850" y1="31894" x2="30491" y2="33094"/>
                              <a14:foregroundMark x1="29199" y1="34053" x2="27541" y2="35229"/>
                              <a14:foregroundMark x1="68217" y1="34293" x2="70543" y2="34293"/>
                              <a14:foregroundMark x1="48837" y1="26619" x2="61240" y2="30935"/>
                              <a14:foregroundMark x1="61240" y1="29736" x2="71576" y2="31894"/>
                              <a14:foregroundMark x1="67959" y1="31894" x2="73902" y2="34053"/>
                              <a14:backgroundMark x1="37468" y1="63070" x2="58915" y2="71223"/>
                              <a14:backgroundMark x1="43152" y1="62110" x2="63566" y2="62110"/>
                              <a14:backgroundMark x1="30491" y1="59952" x2="39535" y2="61871"/>
                              <a14:backgroundMark x1="29199" y1="49161" x2="28165" y2="43885"/>
                              <a14:backgroundMark x1="27132" y1="38609" x2="27132" y2="39568"/>
                              <a14:backgroundMark x1="27132" y1="37650" x2="27132" y2="37650"/>
                              <a14:backgroundMark x1="27132" y1="35012" x2="24806" y2="3836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270" t="21870" r="25676" b="30106"/>
                <a:stretch/>
              </p:blipFill>
              <p:spPr bwMode="auto">
                <a:xfrm rot="10800000">
                  <a:off x="297325" y="3399300"/>
                  <a:ext cx="618971" cy="47164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8" name="Picture 16">
                  <a:extLst>
                    <a:ext uri="{FF2B5EF4-FFF2-40B4-BE49-F238E27FC236}">
                      <a16:creationId xmlns:a16="http://schemas.microsoft.com/office/drawing/2014/main" id="{D34C22DA-1586-05B8-D06B-C3BA8D590C8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7">
                  <a:lum bright="70000" contrast="-70000"/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23022" b="64269" l="27649" r="71835">
                              <a14:foregroundMark x1="43669" y1="28058" x2="72093" y2="29017"/>
                              <a14:foregroundMark x1="47287" y1="24700" x2="53488" y2="23501"/>
                              <a14:foregroundMark x1="53230" y1="25420" x2="63307" y2="28058"/>
                              <a14:foregroundMark x1="31266" y1="32134" x2="30715" y2="35286"/>
                              <a14:foregroundMark x1="29199" y1="32134" x2="30048" y2="34160"/>
                              <a14:foregroundMark x1="27649" y1="33813" x2="27649" y2="34969"/>
                              <a14:foregroundMark x1="63566" y1="55875" x2="63566" y2="55875"/>
                              <a14:foregroundMark x1="64341" y1="55396" x2="64109" y2="56041"/>
                              <a14:backgroundMark x1="34367" y1="59712" x2="29716" y2="56115"/>
                              <a14:backgroundMark x1="32041" y1="52998" x2="30233" y2="53237"/>
                              <a14:backgroundMark x1="30491" y1="47482" x2="31783" y2="54916"/>
                              <a14:backgroundMark x1="26098" y1="35492" x2="33075" y2="52518"/>
                              <a14:backgroundMark x1="25840" y1="41247" x2="36434" y2="60671"/>
                              <a14:backgroundMark x1="31008" y1="57794" x2="40310" y2="62830"/>
                              <a14:backgroundMark x1="35917" y1="59233" x2="51421" y2="64269"/>
                              <a14:backgroundMark x1="33592" y1="59233" x2="44444" y2="59952"/>
                              <a14:backgroundMark x1="34625" y1="59952" x2="61240" y2="63549"/>
                              <a14:backgroundMark x1="54264" y1="58993" x2="70801" y2="68345"/>
                              <a14:backgroundMark x1="58140" y1="58993" x2="74677" y2="60911"/>
                              <a14:backgroundMark x1="63307" y1="59952" x2="73902" y2="51559"/>
                              <a14:backgroundMark x1="60724" y1="62590" x2="71059" y2="54436"/>
                              <a14:backgroundMark x1="62791" y1="60911" x2="70026" y2="54436"/>
                              <a14:backgroundMark x1="66925" y1="55875" x2="70026" y2="43165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270" t="21870" r="25676" b="30106"/>
                <a:stretch/>
              </p:blipFill>
              <p:spPr bwMode="auto">
                <a:xfrm flipH="1">
                  <a:off x="297325" y="3024775"/>
                  <a:ext cx="618971" cy="47164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64" name="그룹 63">
                <a:extLst>
                  <a:ext uri="{FF2B5EF4-FFF2-40B4-BE49-F238E27FC236}">
                    <a16:creationId xmlns:a16="http://schemas.microsoft.com/office/drawing/2014/main" id="{BB475315-6DA4-79E0-8677-F541F6A13B21}"/>
                  </a:ext>
                </a:extLst>
              </p:cNvPr>
              <p:cNvGrpSpPr/>
              <p:nvPr/>
            </p:nvGrpSpPr>
            <p:grpSpPr>
              <a:xfrm>
                <a:off x="502524" y="2939526"/>
                <a:ext cx="518872" cy="534666"/>
                <a:chOff x="497921" y="2939526"/>
                <a:chExt cx="518872" cy="534666"/>
              </a:xfrm>
            </p:grpSpPr>
            <p:pic>
              <p:nvPicPr>
                <p:cNvPr id="65" name="Picture 16">
                  <a:extLst>
                    <a:ext uri="{FF2B5EF4-FFF2-40B4-BE49-F238E27FC236}">
                      <a16:creationId xmlns:a16="http://schemas.microsoft.com/office/drawing/2014/main" id="{6E4741DF-2BC1-6A48-1A56-6C1669FA78D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8">
                  <a:lum bright="70000" contrast="-70000"/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23022" b="68345" l="22481" r="73902">
                              <a14:foregroundMark x1="39276" y1="68106" x2="55556" y2="64029"/>
                              <a14:foregroundMark x1="32817" y1="60192" x2="48837" y2="64988"/>
                              <a14:foregroundMark x1="35659" y1="63789" x2="56848" y2="68585"/>
                              <a14:foregroundMark x1="49612" y1="62590" x2="67183" y2="63309"/>
                              <a14:foregroundMark x1="30749" y1="48441" x2="28005" y2="43165"/>
                              <a14:foregroundMark x1="27709" y1="43165" x2="28165" y2="46763"/>
                              <a14:foregroundMark x1="22481" y1="32374" x2="24481" y2="34821"/>
                              <a14:foregroundMark x1="28188" y1="43165" x2="29974" y2="55875"/>
                              <a14:backgroundMark x1="55702" y1="70001" x2="58915" y2="71223"/>
                              <a14:backgroundMark x1="30491" y1="59952" x2="32633" y2="60406"/>
                              <a14:backgroundMark x1="29974" y1="30456" x2="29974" y2="43165"/>
                              <a14:backgroundMark x1="29457" y1="32134" x2="45478" y2="31415"/>
                              <a14:backgroundMark x1="35659" y1="27818" x2="65375" y2="26619"/>
                              <a14:backgroundMark x1="54005" y1="28297" x2="71835" y2="29736"/>
                              <a14:backgroundMark x1="61499" y1="31415" x2="72351" y2="32374"/>
                              <a14:backgroundMark x1="71318" y1="34532" x2="71835" y2="34053"/>
                              <a14:backgroundMark x1="71318" y1="36211" x2="72868" y2="33094"/>
                              <a14:backgroundMark x1="70801" y1="34053" x2="75194" y2="32134"/>
                              <a14:backgroundMark x1="56589" y1="8153" x2="56589" y2="8153"/>
                              <a14:backgroundMark x1="98966" y1="33573" x2="98966" y2="33573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270" t="35650" r="25676" b="30106"/>
                <a:stretch/>
              </p:blipFill>
              <p:spPr bwMode="auto">
                <a:xfrm rot="5400000" flipH="1">
                  <a:off x="544191" y="3001589"/>
                  <a:ext cx="534666" cy="41053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6" name="Picture 16">
                  <a:extLst>
                    <a:ext uri="{FF2B5EF4-FFF2-40B4-BE49-F238E27FC236}">
                      <a16:creationId xmlns:a16="http://schemas.microsoft.com/office/drawing/2014/main" id="{F323999B-6583-01A6-A143-722A434815A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8">
                  <a:lum bright="70000" contrast="-70000"/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23022" b="68345" l="22481" r="73902">
                              <a14:foregroundMark x1="39276" y1="68106" x2="55556" y2="64029"/>
                              <a14:foregroundMark x1="32817" y1="60192" x2="48837" y2="64988"/>
                              <a14:foregroundMark x1="35659" y1="63789" x2="56848" y2="68585"/>
                              <a14:foregroundMark x1="49612" y1="62590" x2="67183" y2="63309"/>
                              <a14:foregroundMark x1="30749" y1="48441" x2="28005" y2="43165"/>
                              <a14:foregroundMark x1="27709" y1="43165" x2="28165" y2="46763"/>
                              <a14:foregroundMark x1="22481" y1="32374" x2="24481" y2="34821"/>
                              <a14:foregroundMark x1="28188" y1="43165" x2="29974" y2="55875"/>
                              <a14:backgroundMark x1="55702" y1="70001" x2="58915" y2="71223"/>
                              <a14:backgroundMark x1="30491" y1="59952" x2="32633" y2="60406"/>
                              <a14:backgroundMark x1="29974" y1="30456" x2="29974" y2="43165"/>
                              <a14:backgroundMark x1="29457" y1="32134" x2="45478" y2="31415"/>
                              <a14:backgroundMark x1="35659" y1="27818" x2="65375" y2="26619"/>
                              <a14:backgroundMark x1="54005" y1="28297" x2="71835" y2="29736"/>
                              <a14:backgroundMark x1="61499" y1="31415" x2="72351" y2="32374"/>
                              <a14:backgroundMark x1="71318" y1="34532" x2="71835" y2="34053"/>
                              <a14:backgroundMark x1="71318" y1="36211" x2="72868" y2="33094"/>
                              <a14:backgroundMark x1="70801" y1="34053" x2="75194" y2="32134"/>
                              <a14:backgroundMark x1="56589" y1="8153" x2="56589" y2="8153"/>
                              <a14:backgroundMark x1="98966" y1="33573" x2="98966" y2="33573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270" t="35650" r="25676" b="30106"/>
                <a:stretch/>
              </p:blipFill>
              <p:spPr bwMode="auto">
                <a:xfrm rot="16200000">
                  <a:off x="435858" y="3001589"/>
                  <a:ext cx="534666" cy="41053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pic>
          <p:nvPicPr>
            <p:cNvPr id="60" name="그림 59" descr="상징, 그래픽, 폰트, 클립아트이(가) 표시된 사진&#10;&#10;자동 생성된 설명">
              <a:extLst>
                <a:ext uri="{FF2B5EF4-FFF2-40B4-BE49-F238E27FC236}">
                  <a16:creationId xmlns:a16="http://schemas.microsoft.com/office/drawing/2014/main" id="{F34324B1-40A7-4032-AC9C-20592F8C724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clrChange>
                <a:clrFrom>
                  <a:srgbClr val="212227"/>
                </a:clrFrom>
                <a:clrTo>
                  <a:srgbClr val="212227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86583" y="4057777"/>
              <a:ext cx="721262" cy="521266"/>
            </a:xfrm>
            <a:prstGeom prst="rect">
              <a:avLst/>
            </a:prstGeom>
            <a:effectLst>
              <a:glow rad="38100">
                <a:schemeClr val="accent3"/>
              </a:glow>
            </a:effectLst>
          </p:spPr>
        </p:pic>
        <p:pic>
          <p:nvPicPr>
            <p:cNvPr id="1045" name="그림 1044" descr="그림, 상징, 원, 스케치이(가) 표시된 사진&#10;&#10;자동 생성된 설명">
              <a:extLst>
                <a:ext uri="{FF2B5EF4-FFF2-40B4-BE49-F238E27FC236}">
                  <a16:creationId xmlns:a16="http://schemas.microsoft.com/office/drawing/2014/main" id="{14F05A72-66CC-FF49-983F-097D13DC7D4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14627" y="4788192"/>
              <a:ext cx="736472" cy="736472"/>
            </a:xfrm>
            <a:prstGeom prst="rect">
              <a:avLst/>
            </a:prstGeom>
            <a:effectLst>
              <a:glow rad="38100">
                <a:schemeClr val="tx1"/>
              </a:glow>
            </a:effectLst>
          </p:spPr>
        </p:pic>
        <p:pic>
          <p:nvPicPr>
            <p:cNvPr id="1043" name="그림 1042" descr="클립아트, 그림, 상징, 디자인이(가) 표시된 사진&#10;&#10;자동 생성된 설명">
              <a:extLst>
                <a:ext uri="{FF2B5EF4-FFF2-40B4-BE49-F238E27FC236}">
                  <a16:creationId xmlns:a16="http://schemas.microsoft.com/office/drawing/2014/main" id="{AB8FC20F-8E06-08F1-DE20-15FC204AA89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41074" y="4850288"/>
              <a:ext cx="612281" cy="612281"/>
            </a:xfrm>
            <a:prstGeom prst="rect">
              <a:avLst/>
            </a:prstGeom>
            <a:effectLst>
              <a:glow rad="38100">
                <a:schemeClr val="tx1"/>
              </a:glow>
            </a:effectLst>
          </p:spPr>
        </p:pic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8BE803FB-4F34-9841-2024-362840F37670}"/>
              </a:ext>
            </a:extLst>
          </p:cNvPr>
          <p:cNvSpPr txBox="1"/>
          <p:nvPr/>
        </p:nvSpPr>
        <p:spPr>
          <a:xfrm>
            <a:off x="1450975" y="5419751"/>
            <a:ext cx="3948815" cy="464230"/>
          </a:xfrm>
          <a:prstGeom prst="rect">
            <a:avLst/>
          </a:prstGeom>
          <a:noFill/>
        </p:spPr>
        <p:txBody>
          <a:bodyPr wrap="none" lIns="180000" rIns="0" rtlCol="0">
            <a:spAutoFit/>
          </a:bodyPr>
          <a:lstStyle/>
          <a:p>
            <a:pPr marL="171450" indent="-171450">
              <a:spcAft>
                <a:spcPts val="500"/>
              </a:spcAft>
              <a:buBlip>
                <a:blip r:embed="rId3"/>
              </a:buBlip>
            </a:pPr>
            <a:r>
              <a:rPr lang="ko-KR" altLang="en-US" sz="10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단일 기호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는 해당 양상을 </a:t>
            </a:r>
            <a:r>
              <a:rPr lang="ko-KR" altLang="en-US" sz="10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첫 </a:t>
            </a:r>
            <a:r>
              <a:rPr lang="ko-KR" altLang="en-US" sz="1000" dirty="0" err="1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번째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로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기록할 시 적용 되는 기호입니다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 marL="171450" indent="-171450">
              <a:spcAft>
                <a:spcPts val="500"/>
              </a:spcAft>
              <a:buBlip>
                <a:blip r:embed="rId3"/>
              </a:buBlip>
            </a:pPr>
            <a:r>
              <a:rPr lang="ko-KR" altLang="en-US" sz="10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완성 기호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는 해당 양상을 </a:t>
            </a:r>
            <a:r>
              <a:rPr lang="ko-KR" altLang="en-US" sz="10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연속으로 두 번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기록할 시 적용 되는 기호입니다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FEC3059A-DA6F-01BE-3BFB-D6344546551C}"/>
              </a:ext>
            </a:extLst>
          </p:cNvPr>
          <p:cNvGrpSpPr/>
          <p:nvPr/>
        </p:nvGrpSpPr>
        <p:grpSpPr>
          <a:xfrm>
            <a:off x="9571117" y="1681355"/>
            <a:ext cx="2012704" cy="1402388"/>
            <a:chOff x="1804609" y="5253999"/>
            <a:chExt cx="2012704" cy="1402388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82B21DFF-5062-E60A-1A4B-2DE3B26C9F8C}"/>
                </a:ext>
              </a:extLst>
            </p:cNvPr>
            <p:cNvSpPr txBox="1"/>
            <p:nvPr/>
          </p:nvSpPr>
          <p:spPr>
            <a:xfrm>
              <a:off x="2358914" y="6487110"/>
              <a:ext cx="904095" cy="169277"/>
            </a:xfrm>
            <a:prstGeom prst="rect">
              <a:avLst/>
            </a:prstGeom>
            <a:noFill/>
          </p:spPr>
          <p:txBody>
            <a:bodyPr wrap="none" lIns="0" rIns="0" bIns="0" rtlCol="0">
              <a:spAutoFit/>
            </a:bodyPr>
            <a:lstStyle/>
            <a:p>
              <a:pPr algn="ctr">
                <a:spcAft>
                  <a:spcPts val="500"/>
                </a:spcAft>
              </a:pPr>
              <a:r>
                <a:rPr lang="en-US" altLang="ko-KR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[ </a:t>
              </a:r>
              <a:r>
                <a:rPr lang="ko-KR" altLang="en-US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다른 양상 기록 예시 </a:t>
              </a:r>
              <a:r>
                <a:rPr lang="en-US" altLang="ko-KR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]</a:t>
              </a:r>
            </a:p>
          </p:txBody>
        </p:sp>
        <p:grpSp>
          <p:nvGrpSpPr>
            <p:cNvPr id="78" name="그룹 77">
              <a:extLst>
                <a:ext uri="{FF2B5EF4-FFF2-40B4-BE49-F238E27FC236}">
                  <a16:creationId xmlns:a16="http://schemas.microsoft.com/office/drawing/2014/main" id="{87D6BC1A-C734-F038-82DC-651900134AC1}"/>
                </a:ext>
              </a:extLst>
            </p:cNvPr>
            <p:cNvGrpSpPr/>
            <p:nvPr/>
          </p:nvGrpSpPr>
          <p:grpSpPr>
            <a:xfrm>
              <a:off x="1804609" y="5253999"/>
              <a:ext cx="2012704" cy="1247618"/>
              <a:chOff x="1804609" y="5253999"/>
              <a:chExt cx="2012704" cy="1247618"/>
            </a:xfrm>
          </p:grpSpPr>
          <p:grpSp>
            <p:nvGrpSpPr>
              <p:cNvPr id="75" name="그룹 74">
                <a:extLst>
                  <a:ext uri="{FF2B5EF4-FFF2-40B4-BE49-F238E27FC236}">
                    <a16:creationId xmlns:a16="http://schemas.microsoft.com/office/drawing/2014/main" id="{1ED4477A-4C14-4877-197B-0DB23CF0DCD2}"/>
                  </a:ext>
                </a:extLst>
              </p:cNvPr>
              <p:cNvGrpSpPr/>
              <p:nvPr/>
            </p:nvGrpSpPr>
            <p:grpSpPr>
              <a:xfrm>
                <a:off x="1804609" y="5253999"/>
                <a:ext cx="850676" cy="1247618"/>
                <a:chOff x="1804609" y="5253999"/>
                <a:chExt cx="850676" cy="1247618"/>
              </a:xfrm>
            </p:grpSpPr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ABE93F5A-4D02-2FF3-8229-84BF24EB5D74}"/>
                    </a:ext>
                  </a:extLst>
                </p:cNvPr>
                <p:cNvSpPr txBox="1"/>
                <p:nvPr/>
              </p:nvSpPr>
              <p:spPr>
                <a:xfrm>
                  <a:off x="1983887" y="5253999"/>
                  <a:ext cx="49212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ln w="25400">
                        <a:noFill/>
                      </a:ln>
                      <a:solidFill>
                        <a:srgbClr val="D4CFC5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첫 번째 기록</a:t>
                  </a:r>
                  <a:endParaRPr lang="en-US" altLang="ko-KR" sz="800" dirty="0">
                    <a:ln w="25400">
                      <a:noFill/>
                    </a:ln>
                    <a:solidFill>
                      <a:srgbClr val="D4CFC5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  <a:p>
                  <a:pPr algn="ctr"/>
                  <a:r>
                    <a:rPr lang="en-US" altLang="ko-KR" sz="1000" dirty="0">
                      <a:solidFill>
                        <a:srgbClr val="D4CFC5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불굴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’</a:t>
                  </a:r>
                  <a:endParaRPr lang="en-US" altLang="ko-KR" sz="10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grpSp>
              <p:nvGrpSpPr>
                <p:cNvPr id="61" name="그룹 60">
                  <a:extLst>
                    <a:ext uri="{FF2B5EF4-FFF2-40B4-BE49-F238E27FC236}">
                      <a16:creationId xmlns:a16="http://schemas.microsoft.com/office/drawing/2014/main" id="{BFBAB20A-52B5-FB2B-DC5A-C0998DF62A00}"/>
                    </a:ext>
                  </a:extLst>
                </p:cNvPr>
                <p:cNvGrpSpPr/>
                <p:nvPr/>
              </p:nvGrpSpPr>
              <p:grpSpPr>
                <a:xfrm>
                  <a:off x="1804609" y="5626498"/>
                  <a:ext cx="850676" cy="875119"/>
                  <a:chOff x="1590310" y="5619064"/>
                  <a:chExt cx="850676" cy="875119"/>
                </a:xfrm>
              </p:grpSpPr>
              <p:grpSp>
                <p:nvGrpSpPr>
                  <p:cNvPr id="9" name="그룹 8">
                    <a:extLst>
                      <a:ext uri="{FF2B5EF4-FFF2-40B4-BE49-F238E27FC236}">
                        <a16:creationId xmlns:a16="http://schemas.microsoft.com/office/drawing/2014/main" id="{2EFAD104-4ACC-5F92-70D0-2D3DD0C57B11}"/>
                      </a:ext>
                    </a:extLst>
                  </p:cNvPr>
                  <p:cNvGrpSpPr/>
                  <p:nvPr/>
                </p:nvGrpSpPr>
                <p:grpSpPr>
                  <a:xfrm>
                    <a:off x="1590310" y="5619064"/>
                    <a:ext cx="850676" cy="875119"/>
                    <a:chOff x="2682294" y="5566998"/>
                    <a:chExt cx="850676" cy="875119"/>
                  </a:xfrm>
                </p:grpSpPr>
                <p:grpSp>
                  <p:nvGrpSpPr>
                    <p:cNvPr id="43" name="그룹 42">
                      <a:extLst>
                        <a:ext uri="{FF2B5EF4-FFF2-40B4-BE49-F238E27FC236}">
                          <a16:creationId xmlns:a16="http://schemas.microsoft.com/office/drawing/2014/main" id="{D8A7BE24-5035-7407-B36A-B71E645CAA2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682294" y="5566998"/>
                      <a:ext cx="850676" cy="835826"/>
                      <a:chOff x="9981903" y="5055558"/>
                      <a:chExt cx="818278" cy="803993"/>
                    </a:xfrm>
                  </p:grpSpPr>
                  <p:pic>
                    <p:nvPicPr>
                      <p:cNvPr id="45" name="Picture 2">
                        <a:extLst>
                          <a:ext uri="{FF2B5EF4-FFF2-40B4-BE49-F238E27FC236}">
                            <a16:creationId xmlns:a16="http://schemas.microsoft.com/office/drawing/2014/main" id="{69633CBC-1ED5-4D1A-E38A-A94996511FC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14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15">
                                <a14:imgEffect>
                                  <a14:backgroundRemoval t="3298" b="93286" l="9783" r="91033">
                                    <a14:foregroundMark x1="17002" y1="66866" x2="16033" y2="69258"/>
                                    <a14:foregroundMark x1="19158" y1="44287" x2="19079" y2="48282"/>
                                    <a14:foregroundMark x1="15082" y1="45230" x2="9783" y2="60188"/>
                                    <a14:foregroundMark x1="30336" y1="84473" x2="32337" y2="90577"/>
                                    <a14:foregroundMark x1="18207" y1="47468" x2="18633" y2="48768"/>
                                    <a14:foregroundMark x1="85352" y1="64167" x2="86141" y2="66549"/>
                                    <a14:foregroundMark x1="77717" y1="41107" x2="78543" y2="43602"/>
                                    <a14:foregroundMark x1="84511" y1="50177" x2="87995" y2="63721"/>
                                    <a14:foregroundMark x1="89266" y1="56066" x2="88881" y2="63499"/>
                                    <a14:foregroundMark x1="85259" y1="73278" x2="75679" y2="84688"/>
                                    <a14:foregroundMark x1="88043" y1="66313" x2="87228" y2="69022"/>
                                    <a14:foregroundMark x1="88043" y1="69729" x2="87636" y2="71614"/>
                                    <a14:foregroundMark x1="87772" y1="69611" x2="86413" y2="71849"/>
                                    <a14:foregroundMark x1="46875" y1="93286" x2="46875" y2="93286"/>
                                    <a14:foregroundMark x1="51223" y1="29682" x2="53804" y2="30389"/>
                                    <a14:foregroundMark x1="60326" y1="31213" x2="58696" y2="31567"/>
                                    <a14:backgroundMark x1="46603" y1="8245" x2="47283" y2="7303"/>
                                    <a14:backgroundMark x1="47690" y1="7303" x2="45788" y2="12485"/>
                                    <a14:backgroundMark x1="43750" y1="8363" x2="43614" y2="10836"/>
                                    <a14:backgroundMark x1="44565" y1="8598" x2="50679" y2="9776"/>
                                    <a14:backgroundMark x1="52582" y1="8716" x2="57065" y2="11190"/>
                                    <a14:backgroundMark x1="52038" y1="8834" x2="52174" y2="12956"/>
                                    <a14:backgroundMark x1="52989" y1="7420" x2="56250" y2="7656"/>
                                    <a14:backgroundMark x1="53940" y1="5771" x2="56250" y2="9305"/>
                                    <a14:backgroundMark x1="45109" y1="2709" x2="38315" y2="6007"/>
                                    <a14:backgroundMark x1="87658" y1="72372" x2="87228" y2="73734"/>
                                    <a14:backgroundMark x1="88619" y1="69330" x2="88471" y2="69798"/>
                                    <a14:backgroundMark x1="90353" y1="63840" x2="89472" y2="66630"/>
                                    <a14:backgroundMark x1="86957" y1="76443" x2="89266" y2="73734"/>
                                    <a14:backgroundMark x1="91848" y1="60777" x2="90489" y2="68080"/>
                                    <a14:backgroundMark x1="65897" y1="353" x2="41168" y2="11425"/>
                                    <a14:backgroundMark x1="38723" y1="2827" x2="40217" y2="13310"/>
                                    <a14:backgroundMark x1="48098" y1="2002" x2="38043" y2="11661"/>
                                    <a14:backgroundMark x1="39402" y1="7892" x2="68207" y2="5300"/>
                                    <a14:backgroundMark x1="45924" y1="2591" x2="64130" y2="7067"/>
                                    <a14:backgroundMark x1="46603" y1="2827" x2="64130" y2="10954"/>
                                    <a14:backgroundMark x1="37772" y1="9069" x2="63995" y2="16372"/>
                                    <a14:backgroundMark x1="35326" y1="15783" x2="63043" y2="14959"/>
                                    <a14:backgroundMark x1="39946" y1="18021" x2="67120" y2="19081"/>
                                    <a14:backgroundMark x1="49728" y1="20141" x2="59647" y2="19670"/>
                                    <a14:backgroundMark x1="46196" y1="22615" x2="60054" y2="19906"/>
                                    <a14:backgroundMark x1="44293" y1="21437" x2="63723" y2="19552"/>
                                    <a14:backgroundMark x1="43478" y1="21555" x2="56929" y2="21790"/>
                                    <a14:backgroundMark x1="56929" y1="13310" x2="50543" y2="23675"/>
                                    <a14:backgroundMark x1="49592" y1="47585" x2="38179" y2="71614"/>
                                    <a14:backgroundMark x1="52446" y1="39929" x2="49321" y2="68669"/>
                                    <a14:backgroundMark x1="25000" y1="52650" x2="65082" y2="54064"/>
                                    <a14:backgroundMark x1="26223" y1="54299" x2="55707" y2="51826"/>
                                    <a14:backgroundMark x1="26902" y1="56655" x2="64946" y2="57479"/>
                                    <a14:backgroundMark x1="30978" y1="61013" x2="68750" y2="58422"/>
                                    <a14:backgroundMark x1="28397" y1="63015" x2="69022" y2="60542"/>
                                    <a14:backgroundMark x1="24321" y1="59953" x2="70380" y2="62898"/>
                                    <a14:backgroundMark x1="43478" y1="50177" x2="45380" y2="73498"/>
                                    <a14:backgroundMark x1="26223" y1="53475" x2="32745" y2="76443"/>
                                    <a14:backgroundMark x1="30027" y1="57479" x2="45380" y2="80801"/>
                                    <a14:backgroundMark x1="17799" y1="57244" x2="26902" y2="76561"/>
                                    <a14:backgroundMark x1="20245" y1="58893" x2="36277" y2="74676"/>
                                    <a14:backgroundMark x1="20652" y1="57479" x2="28804" y2="74558"/>
                                    <a14:backgroundMark x1="18478" y1="58657" x2="25543" y2="73027"/>
                                    <a14:backgroundMark x1="25951" y1="52886" x2="37092" y2="73852"/>
                                    <a14:backgroundMark x1="34375" y1="47468" x2="40353" y2="62898"/>
                                    <a14:backgroundMark x1="36277" y1="42403" x2="41576" y2="61366"/>
                                    <a14:backgroundMark x1="44973" y1="41578" x2="34647" y2="54770"/>
                                    <a14:backgroundMark x1="34375" y1="43934" x2="56250" y2="38869"/>
                                    <a14:backgroundMark x1="43071" y1="39458" x2="54348" y2="41225"/>
                                    <a14:backgroundMark x1="44022" y1="37809" x2="59375" y2="38869"/>
                                    <a14:backgroundMark x1="48098" y1="37809" x2="64130" y2="42049"/>
                                    <a14:backgroundMark x1="64130" y1="42049" x2="73098" y2="49941"/>
                                    <a14:backgroundMark x1="67527" y1="45347" x2="73777" y2="57008"/>
                                    <a14:backgroundMark x1="73505" y1="51237" x2="73370" y2="64547"/>
                                    <a14:backgroundMark x1="63723" y1="46172" x2="61957" y2="62662"/>
                                    <a14:backgroundMark x1="68478" y1="51826" x2="68207" y2="66549"/>
                                    <a14:backgroundMark x1="66848" y1="49706" x2="71196" y2="64900"/>
                                    <a14:backgroundMark x1="73777" y1="56419" x2="74457" y2="71143"/>
                                    <a14:backgroundMark x1="74049" y1="61955" x2="66168" y2="72203"/>
                                    <a14:backgroundMark x1="69293" y1="68080" x2="55707" y2="79505"/>
                                    <a14:backgroundMark x1="69429" y1="71849" x2="57473" y2="81154"/>
                                    <a14:backgroundMark x1="67120" y1="75147" x2="47418" y2="83628"/>
                                    <a14:backgroundMark x1="68071" y1="66784" x2="50543" y2="75383"/>
                                    <a14:backgroundMark x1="44293" y1="36985" x2="42120" y2="36985"/>
                                    <a14:backgroundMark x1="30299" y1="44523" x2="20652" y2="59953"/>
                                    <a14:backgroundMark x1="25000" y1="45819" x2="20924" y2="55948"/>
                                    <a14:backgroundMark x1="20245" y1="49706" x2="17799" y2="60306"/>
                                    <a14:backgroundMark x1="19429" y1="56419" x2="19429" y2="67845"/>
                                    <a14:backgroundMark x1="18071" y1="63722" x2="20924" y2="70082"/>
                                    <a14:backgroundMark x1="24592" y1="71967" x2="35326" y2="83628"/>
                                    <a14:backgroundMark x1="27174" y1="79034" x2="44429" y2="84923"/>
                                    <a14:backgroundMark x1="26495" y1="77856" x2="33424" y2="84452"/>
                                    <a14:backgroundMark x1="21875" y1="61955" x2="23777" y2="71849"/>
                                    <a14:backgroundMark x1="19973" y1="63486" x2="20652" y2="72438"/>
                                    <a14:backgroundMark x1="18750" y1="65135" x2="19701" y2="68316"/>
                                    <a14:backgroundMark x1="21467" y1="57244" x2="30027" y2="42874"/>
                                    <a14:backgroundMark x1="19701" y1="51237" x2="33424" y2="41814"/>
                                    <a14:backgroundMark x1="29755" y1="44287" x2="23098" y2="51001"/>
                                    <a14:backgroundMark x1="26902" y1="45583" x2="23098" y2="49941"/>
                                    <a14:backgroundMark x1="28668" y1="44759" x2="18342" y2="51826"/>
                                    <a14:backgroundMark x1="26766" y1="43110" x2="17799" y2="52886"/>
                                    <a14:backgroundMark x1="35054" y1="36985" x2="54076" y2="31567"/>
                                    <a14:backgroundMark x1="45652" y1="34158" x2="65082" y2="34982"/>
                                    <a14:backgroundMark x1="50000" y1="33451" x2="59375" y2="38869"/>
                                    <a14:backgroundMark x1="63043" y1="37220" x2="75000" y2="47468"/>
                                    <a14:backgroundMark x1="66848" y1="38516" x2="75408" y2="46172"/>
                                    <a14:backgroundMark x1="66304" y1="38869" x2="77582" y2="55595"/>
                                    <a14:backgroundMark x1="76223" y1="46643" x2="80571" y2="60306"/>
                                    <a14:backgroundMark x1="77446" y1="47821" x2="79620" y2="61955"/>
                                    <a14:backgroundMark x1="82201" y1="53239" x2="80027" y2="65371"/>
                                    <a14:backgroundMark x1="81522" y1="67020" x2="75272" y2="75147"/>
                                    <a14:backgroundMark x1="77446" y1="70318" x2="67527" y2="81390"/>
                                    <a14:backgroundMark x1="74049" y1="77621" x2="60054" y2="85395"/>
                                    <a14:backgroundMark x1="59918" y1="84452" x2="43750" y2="85512"/>
                                    <a14:backgroundMark x1="44973" y1="85395" x2="58832" y2="85395"/>
                                    <a14:backgroundMark x1="50272" y1="86808" x2="44022" y2="86337"/>
                                    <a14:backgroundMark x1="43071" y1="85984" x2="53397" y2="85984"/>
                                    <a14:backgroundMark x1="79348" y1="47821" x2="81658" y2="59482"/>
                                    <a14:backgroundMark x1="75951" y1="43463" x2="79755" y2="51001"/>
                                    <a14:backgroundMark x1="78397" y1="46996" x2="80707" y2="56655"/>
                                    <a14:backgroundMark x1="80571" y1="58893" x2="81250" y2="62191"/>
                                    <a14:backgroundMark x1="83832" y1="58657" x2="83152" y2="63840"/>
                                    <a14:backgroundMark x1="82745" y1="57833" x2="82201" y2="66196"/>
                                    <a14:backgroundMark x1="84103" y1="59717" x2="82745" y2="65135"/>
                                    <a14:backgroundMark x1="45924" y1="33098" x2="68071" y2="38045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8741" t="24894" r="8693" b="4778"/>
                      <a:stretch/>
                    </p:blipFill>
                    <p:spPr bwMode="auto">
                      <a:xfrm>
                        <a:off x="9981903" y="5055558"/>
                        <a:ext cx="818278" cy="803993"/>
                      </a:xfrm>
                      <a:prstGeom prst="ellipse">
                        <a:avLst/>
                      </a:prstGeom>
                      <a:noFill/>
                      <a:effectLst>
                        <a:softEdge rad="0"/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grpSp>
                    <p:nvGrpSpPr>
                      <p:cNvPr id="46" name="그룹 45">
                        <a:extLst>
                          <a:ext uri="{FF2B5EF4-FFF2-40B4-BE49-F238E27FC236}">
                            <a16:creationId xmlns:a16="http://schemas.microsoft.com/office/drawing/2014/main" id="{91C21E85-591A-0163-9821-13D098A0E5CA}"/>
                          </a:ext>
                        </a:extLst>
                      </p:cNvPr>
                      <p:cNvGrpSpPr>
                        <a:grpSpLocks noChangeAspect="1"/>
                      </p:cNvGrpSpPr>
                      <p:nvPr/>
                    </p:nvGrpSpPr>
                    <p:grpSpPr>
                      <a:xfrm>
                        <a:off x="10010536" y="5074792"/>
                        <a:ext cx="756001" cy="756000"/>
                        <a:chOff x="7805204" y="4796310"/>
                        <a:chExt cx="721988" cy="720000"/>
                      </a:xfrm>
                    </p:grpSpPr>
                    <p:sp>
                      <p:nvSpPr>
                        <p:cNvPr id="49" name="자유형: 도형 48">
                          <a:extLst>
                            <a:ext uri="{FF2B5EF4-FFF2-40B4-BE49-F238E27FC236}">
                              <a16:creationId xmlns:a16="http://schemas.microsoft.com/office/drawing/2014/main" id="{271A34E4-66E4-CA26-2532-2D34ECB1B59D}"/>
                            </a:ext>
                          </a:extLst>
                        </p:cNvPr>
                        <p:cNvSpPr>
                          <a:spLocks noChangeAspect="1"/>
                        </p:cNvSpPr>
                        <p:nvPr/>
                      </p:nvSpPr>
                      <p:spPr>
                        <a:xfrm flipH="1">
                          <a:off x="8166871" y="4796310"/>
                          <a:ext cx="360321" cy="720000"/>
                        </a:xfrm>
                        <a:custGeom>
                          <a:avLst/>
                          <a:gdLst>
                            <a:gd name="connsiteX0" fmla="*/ 457200 w 457608"/>
                            <a:gd name="connsiteY0" fmla="*/ 0 h 914400"/>
                            <a:gd name="connsiteX1" fmla="*/ 457608 w 457608"/>
                            <a:gd name="connsiteY1" fmla="*/ 41 h 914400"/>
                            <a:gd name="connsiteX2" fmla="*/ 457608 w 457608"/>
                            <a:gd name="connsiteY2" fmla="*/ 914359 h 914400"/>
                            <a:gd name="connsiteX3" fmla="*/ 457200 w 457608"/>
                            <a:gd name="connsiteY3" fmla="*/ 914400 h 914400"/>
                            <a:gd name="connsiteX4" fmla="*/ 0 w 457608"/>
                            <a:gd name="connsiteY4" fmla="*/ 457200 h 914400"/>
                            <a:gd name="connsiteX5" fmla="*/ 457200 w 457608"/>
                            <a:gd name="connsiteY5" fmla="*/ 0 h 9144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457608" h="914400">
                              <a:moveTo>
                                <a:pt x="457200" y="0"/>
                              </a:moveTo>
                              <a:lnTo>
                                <a:pt x="457608" y="41"/>
                              </a:lnTo>
                              <a:lnTo>
                                <a:pt x="457608" y="914359"/>
                              </a:lnTo>
                              <a:lnTo>
                                <a:pt x="457200" y="914400"/>
                              </a:lnTo>
                              <a:cubicBezTo>
                                <a:pt x="204695" y="914400"/>
                                <a:pt x="0" y="709705"/>
                                <a:pt x="0" y="457200"/>
                              </a:cubicBezTo>
                              <a:cubicBezTo>
                                <a:pt x="0" y="204695"/>
                                <a:pt x="204695" y="0"/>
                                <a:pt x="457200" y="0"/>
                              </a:cubicBezTo>
                              <a:close/>
                            </a:path>
                          </a:pathLst>
                        </a:custGeom>
                        <a:blipFill dpi="0" rotWithShape="0">
                          <a:blip r:embed="rId16"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17">
                                    <a14:imgEffect>
                                      <a14:brightnessContrast bright="-40000" contrast="40000"/>
                                    </a14:imgEffect>
                                  </a14:imgLayer>
                                </a14:imgProps>
                              </a:ext>
                            </a:extLst>
                          </a:blip>
                          <a:srcRect/>
                          <a:tile tx="0" ty="0" sx="50000" sy="100000" flip="none" algn="tl"/>
                        </a:blipFill>
                        <a:ln w="6350">
                          <a:solidFill>
                            <a:srgbClr val="F6F4D2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square" rtlCol="0" anchor="ctr">
                          <a:noAutofit/>
                        </a:bodyPr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50" name="자유형: 도형 49">
                          <a:extLst>
                            <a:ext uri="{FF2B5EF4-FFF2-40B4-BE49-F238E27FC236}">
                              <a16:creationId xmlns:a16="http://schemas.microsoft.com/office/drawing/2014/main" id="{16791B53-380C-8122-8775-163C50B55924}"/>
                            </a:ext>
                          </a:extLst>
                        </p:cNvPr>
                        <p:cNvSpPr>
                          <a:spLocks noChangeAspect="1"/>
                        </p:cNvSpPr>
                        <p:nvPr/>
                      </p:nvSpPr>
                      <p:spPr>
                        <a:xfrm>
                          <a:off x="7805204" y="4796310"/>
                          <a:ext cx="360321" cy="720000"/>
                        </a:xfrm>
                        <a:custGeom>
                          <a:avLst/>
                          <a:gdLst>
                            <a:gd name="connsiteX0" fmla="*/ 457200 w 457608"/>
                            <a:gd name="connsiteY0" fmla="*/ 0 h 914400"/>
                            <a:gd name="connsiteX1" fmla="*/ 457608 w 457608"/>
                            <a:gd name="connsiteY1" fmla="*/ 41 h 914400"/>
                            <a:gd name="connsiteX2" fmla="*/ 457608 w 457608"/>
                            <a:gd name="connsiteY2" fmla="*/ 914359 h 914400"/>
                            <a:gd name="connsiteX3" fmla="*/ 457200 w 457608"/>
                            <a:gd name="connsiteY3" fmla="*/ 914400 h 914400"/>
                            <a:gd name="connsiteX4" fmla="*/ 0 w 457608"/>
                            <a:gd name="connsiteY4" fmla="*/ 457200 h 914400"/>
                            <a:gd name="connsiteX5" fmla="*/ 457200 w 457608"/>
                            <a:gd name="connsiteY5" fmla="*/ 0 h 9144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457608" h="914400">
                              <a:moveTo>
                                <a:pt x="457200" y="0"/>
                              </a:moveTo>
                              <a:lnTo>
                                <a:pt x="457608" y="41"/>
                              </a:lnTo>
                              <a:lnTo>
                                <a:pt x="457608" y="914359"/>
                              </a:lnTo>
                              <a:lnTo>
                                <a:pt x="457200" y="914400"/>
                              </a:lnTo>
                              <a:cubicBezTo>
                                <a:pt x="204695" y="914400"/>
                                <a:pt x="0" y="709705"/>
                                <a:pt x="0" y="457200"/>
                              </a:cubicBezTo>
                              <a:cubicBezTo>
                                <a:pt x="0" y="204695"/>
                                <a:pt x="204695" y="0"/>
                                <a:pt x="457200" y="0"/>
                              </a:cubicBezTo>
                              <a:close/>
                            </a:path>
                          </a:pathLst>
                        </a:custGeom>
                        <a:blipFill dpi="0" rotWithShape="0">
                          <a:blip r:embed="rId16"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17">
                                    <a14:imgEffect>
                                      <a14:brightnessContrast bright="-40000" contrast="40000"/>
                                    </a14:imgEffect>
                                  </a14:imgLayer>
                                </a14:imgProps>
                              </a:ext>
                            </a:extLst>
                          </a:blip>
                          <a:srcRect/>
                          <a:tile tx="0" ty="0" sx="50000" sy="100000" flip="none" algn="tl"/>
                        </a:blipFill>
                        <a:ln w="6350">
                          <a:solidFill>
                            <a:srgbClr val="F6F4D2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square" rtlCol="0" anchor="ctr">
                          <a:noAutofit/>
                        </a:bodyPr>
                        <a:lstStyle/>
                        <a:p>
                          <a:pPr algn="ctr"/>
                          <a:endParaRPr lang="ko-KR" altLang="en-US" dirty="0"/>
                        </a:p>
                      </p:txBody>
                    </p:sp>
                  </p:grpSp>
                </p:grpSp>
                <p:sp>
                  <p:nvSpPr>
                    <p:cNvPr id="34" name="별: 꼭짓점 4개 33">
                      <a:extLst>
                        <a:ext uri="{FF2B5EF4-FFF2-40B4-BE49-F238E27FC236}">
                          <a16:creationId xmlns:a16="http://schemas.microsoft.com/office/drawing/2014/main" id="{796D3498-E6AE-0CCD-70C3-5880044F7BD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995414" y="6211285"/>
                      <a:ext cx="230832" cy="230832"/>
                    </a:xfrm>
                    <a:prstGeom prst="star4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6350">
                      <a:solidFill>
                        <a:srgbClr val="00206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grpSp>
                <p:nvGrpSpPr>
                  <p:cNvPr id="1060" name="그룹 1059">
                    <a:extLst>
                      <a:ext uri="{FF2B5EF4-FFF2-40B4-BE49-F238E27FC236}">
                        <a16:creationId xmlns:a16="http://schemas.microsoft.com/office/drawing/2014/main" id="{2383704D-D980-2DAD-7330-ADEA63DC8AD6}"/>
                      </a:ext>
                    </a:extLst>
                  </p:cNvPr>
                  <p:cNvGrpSpPr/>
                  <p:nvPr/>
                </p:nvGrpSpPr>
                <p:grpSpPr>
                  <a:xfrm>
                    <a:off x="1731342" y="5881640"/>
                    <a:ext cx="231074" cy="315892"/>
                    <a:chOff x="452475" y="2783773"/>
                    <a:chExt cx="618971" cy="846171"/>
                  </a:xfrm>
                  <a:effectLst>
                    <a:glow rad="25400">
                      <a:schemeClr val="accent1"/>
                    </a:glow>
                  </a:effectLst>
                </p:grpSpPr>
                <p:grpSp>
                  <p:nvGrpSpPr>
                    <p:cNvPr id="1061" name="그룹 1060">
                      <a:extLst>
                        <a:ext uri="{FF2B5EF4-FFF2-40B4-BE49-F238E27FC236}">
                          <a16:creationId xmlns:a16="http://schemas.microsoft.com/office/drawing/2014/main" id="{F50E5713-975C-779E-F055-719C004FB28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52475" y="2783773"/>
                      <a:ext cx="618971" cy="846171"/>
                      <a:chOff x="297325" y="3024775"/>
                      <a:chExt cx="618971" cy="846171"/>
                    </a:xfrm>
                  </p:grpSpPr>
                  <p:pic>
                    <p:nvPicPr>
                      <p:cNvPr id="1065" name="Picture 16">
                        <a:extLst>
                          <a:ext uri="{FF2B5EF4-FFF2-40B4-BE49-F238E27FC236}">
                            <a16:creationId xmlns:a16="http://schemas.microsoft.com/office/drawing/2014/main" id="{F199513A-766A-D0D1-4DC8-17D068BBC40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5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4269" l="24548" r="73902">
                                    <a14:foregroundMark x1="46512" y1="23501" x2="56589" y2="25659"/>
                                    <a14:foregroundMark x1="33850" y1="31894" x2="30491" y2="33094"/>
                                    <a14:foregroundMark x1="29199" y1="34053" x2="27541" y2="35229"/>
                                    <a14:foregroundMark x1="68217" y1="34293" x2="70543" y2="34293"/>
                                    <a14:foregroundMark x1="48837" y1="26619" x2="61240" y2="30935"/>
                                    <a14:foregroundMark x1="61240" y1="29736" x2="71576" y2="31894"/>
                                    <a14:foregroundMark x1="67959" y1="31894" x2="73902" y2="34053"/>
                                    <a14:backgroundMark x1="37468" y1="63070" x2="58915" y2="71223"/>
                                    <a14:backgroundMark x1="43152" y1="62110" x2="63566" y2="62110"/>
                                    <a14:backgroundMark x1="30491" y1="59952" x2="39535" y2="61871"/>
                                    <a14:backgroundMark x1="29199" y1="49161" x2="28165" y2="43885"/>
                                    <a14:backgroundMark x1="27132" y1="38609" x2="27132" y2="39568"/>
                                    <a14:backgroundMark x1="27132" y1="37650" x2="27132" y2="37650"/>
                                    <a14:backgroundMark x1="27132" y1="35012" x2="24806" y2="38369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21870" r="25676" b="30106"/>
                      <a:stretch/>
                    </p:blipFill>
                    <p:spPr bwMode="auto">
                      <a:xfrm rot="10800000">
                        <a:off x="297325" y="3399300"/>
                        <a:ext cx="618971" cy="47164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066" name="Picture 16">
                        <a:extLst>
                          <a:ext uri="{FF2B5EF4-FFF2-40B4-BE49-F238E27FC236}">
                            <a16:creationId xmlns:a16="http://schemas.microsoft.com/office/drawing/2014/main" id="{E8CBB309-C79C-22C2-AABD-D063E1A3F37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7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4269" l="27649" r="71835">
                                    <a14:foregroundMark x1="43669" y1="28058" x2="72093" y2="29017"/>
                                    <a14:foregroundMark x1="47287" y1="24700" x2="53488" y2="23501"/>
                                    <a14:foregroundMark x1="53230" y1="25420" x2="63307" y2="28058"/>
                                    <a14:foregroundMark x1="31266" y1="32134" x2="30715" y2="35286"/>
                                    <a14:foregroundMark x1="29199" y1="32134" x2="30048" y2="34160"/>
                                    <a14:foregroundMark x1="27649" y1="33813" x2="27649" y2="34969"/>
                                    <a14:foregroundMark x1="63566" y1="55875" x2="63566" y2="55875"/>
                                    <a14:foregroundMark x1="64341" y1="55396" x2="64109" y2="56041"/>
                                    <a14:backgroundMark x1="34367" y1="59712" x2="29716" y2="56115"/>
                                    <a14:backgroundMark x1="32041" y1="52998" x2="30233" y2="53237"/>
                                    <a14:backgroundMark x1="30491" y1="47482" x2="31783" y2="54916"/>
                                    <a14:backgroundMark x1="26098" y1="35492" x2="33075" y2="52518"/>
                                    <a14:backgroundMark x1="25840" y1="41247" x2="36434" y2="60671"/>
                                    <a14:backgroundMark x1="31008" y1="57794" x2="40310" y2="62830"/>
                                    <a14:backgroundMark x1="35917" y1="59233" x2="51421" y2="64269"/>
                                    <a14:backgroundMark x1="33592" y1="59233" x2="44444" y2="59952"/>
                                    <a14:backgroundMark x1="34625" y1="59952" x2="61240" y2="63549"/>
                                    <a14:backgroundMark x1="54264" y1="58993" x2="70801" y2="68345"/>
                                    <a14:backgroundMark x1="58140" y1="58993" x2="74677" y2="60911"/>
                                    <a14:backgroundMark x1="63307" y1="59952" x2="73902" y2="51559"/>
                                    <a14:backgroundMark x1="60724" y1="62590" x2="71059" y2="54436"/>
                                    <a14:backgroundMark x1="62791" y1="60911" x2="70026" y2="54436"/>
                                    <a14:backgroundMark x1="66925" y1="55875" x2="70026" y2="43165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21870" r="25676" b="30106"/>
                      <a:stretch/>
                    </p:blipFill>
                    <p:spPr bwMode="auto">
                      <a:xfrm flipH="1">
                        <a:off x="297325" y="3024775"/>
                        <a:ext cx="618971" cy="47164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grpSp>
                  <p:nvGrpSpPr>
                    <p:cNvPr id="1062" name="그룹 1061">
                      <a:extLst>
                        <a:ext uri="{FF2B5EF4-FFF2-40B4-BE49-F238E27FC236}">
                          <a16:creationId xmlns:a16="http://schemas.microsoft.com/office/drawing/2014/main" id="{72D378F9-AAE1-8B07-3FDD-F08F6131C3D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02524" y="2939526"/>
                      <a:ext cx="518872" cy="534666"/>
                      <a:chOff x="497921" y="2939526"/>
                      <a:chExt cx="518872" cy="534666"/>
                    </a:xfrm>
                  </p:grpSpPr>
                  <p:pic>
                    <p:nvPicPr>
                      <p:cNvPr id="1063" name="Picture 16">
                        <a:extLst>
                          <a:ext uri="{FF2B5EF4-FFF2-40B4-BE49-F238E27FC236}">
                            <a16:creationId xmlns:a16="http://schemas.microsoft.com/office/drawing/2014/main" id="{96E14BB0-8EF6-7767-BC51-321F88E1DB9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8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8345" l="22481" r="73902">
                                    <a14:foregroundMark x1="39276" y1="68106" x2="55556" y2="64029"/>
                                    <a14:foregroundMark x1="32817" y1="60192" x2="48837" y2="64988"/>
                                    <a14:foregroundMark x1="35659" y1="63789" x2="56848" y2="68585"/>
                                    <a14:foregroundMark x1="49612" y1="62590" x2="67183" y2="63309"/>
                                    <a14:foregroundMark x1="30749" y1="48441" x2="28005" y2="43165"/>
                                    <a14:foregroundMark x1="27709" y1="43165" x2="28165" y2="46763"/>
                                    <a14:foregroundMark x1="22481" y1="32374" x2="24481" y2="34821"/>
                                    <a14:foregroundMark x1="28188" y1="43165" x2="29974" y2="55875"/>
                                    <a14:backgroundMark x1="55702" y1="70001" x2="58915" y2="71223"/>
                                    <a14:backgroundMark x1="30491" y1="59952" x2="32633" y2="60406"/>
                                    <a14:backgroundMark x1="29974" y1="30456" x2="29974" y2="43165"/>
                                    <a14:backgroundMark x1="29457" y1="32134" x2="45478" y2="31415"/>
                                    <a14:backgroundMark x1="35659" y1="27818" x2="65375" y2="26619"/>
                                    <a14:backgroundMark x1="54005" y1="28297" x2="71835" y2="29736"/>
                                    <a14:backgroundMark x1="61499" y1="31415" x2="72351" y2="32374"/>
                                    <a14:backgroundMark x1="71318" y1="34532" x2="71835" y2="34053"/>
                                    <a14:backgroundMark x1="71318" y1="36211" x2="72868" y2="33094"/>
                                    <a14:backgroundMark x1="70801" y1="34053" x2="75194" y2="32134"/>
                                    <a14:backgroundMark x1="56589" y1="8153" x2="56589" y2="8153"/>
                                    <a14:backgroundMark x1="98966" y1="33573" x2="98966" y2="33573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35650" r="25676" b="30106"/>
                      <a:stretch/>
                    </p:blipFill>
                    <p:spPr bwMode="auto">
                      <a:xfrm rot="5400000" flipH="1">
                        <a:off x="544191" y="3001589"/>
                        <a:ext cx="534666" cy="41053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064" name="Picture 16">
                        <a:extLst>
                          <a:ext uri="{FF2B5EF4-FFF2-40B4-BE49-F238E27FC236}">
                            <a16:creationId xmlns:a16="http://schemas.microsoft.com/office/drawing/2014/main" id="{29F2812F-754F-D68A-8294-333ECEE74BE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8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8345" l="22481" r="73902">
                                    <a14:foregroundMark x1="39276" y1="68106" x2="55556" y2="64029"/>
                                    <a14:foregroundMark x1="32817" y1="60192" x2="48837" y2="64988"/>
                                    <a14:foregroundMark x1="35659" y1="63789" x2="56848" y2="68585"/>
                                    <a14:foregroundMark x1="49612" y1="62590" x2="67183" y2="63309"/>
                                    <a14:foregroundMark x1="30749" y1="48441" x2="28005" y2="43165"/>
                                    <a14:foregroundMark x1="27709" y1="43165" x2="28165" y2="46763"/>
                                    <a14:foregroundMark x1="22481" y1="32374" x2="24481" y2="34821"/>
                                    <a14:foregroundMark x1="28188" y1="43165" x2="29974" y2="55875"/>
                                    <a14:backgroundMark x1="55702" y1="70001" x2="58915" y2="71223"/>
                                    <a14:backgroundMark x1="30491" y1="59952" x2="32633" y2="60406"/>
                                    <a14:backgroundMark x1="29974" y1="30456" x2="29974" y2="43165"/>
                                    <a14:backgroundMark x1="29457" y1="32134" x2="45478" y2="31415"/>
                                    <a14:backgroundMark x1="35659" y1="27818" x2="65375" y2="26619"/>
                                    <a14:backgroundMark x1="54005" y1="28297" x2="71835" y2="29736"/>
                                    <a14:backgroundMark x1="61499" y1="31415" x2="72351" y2="32374"/>
                                    <a14:backgroundMark x1="71318" y1="34532" x2="71835" y2="34053"/>
                                    <a14:backgroundMark x1="71318" y1="36211" x2="72868" y2="33094"/>
                                    <a14:backgroundMark x1="70801" y1="34053" x2="75194" y2="32134"/>
                                    <a14:backgroundMark x1="56589" y1="8153" x2="56589" y2="8153"/>
                                    <a14:backgroundMark x1="98966" y1="33573" x2="98966" y2="33573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35650" r="25676" b="30106"/>
                      <a:stretch/>
                    </p:blipFill>
                    <p:spPr bwMode="auto">
                      <a:xfrm rot="16200000">
                        <a:off x="435858" y="3001589"/>
                        <a:ext cx="534666" cy="41053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</p:grpSp>
            </p:grpSp>
          </p:grpSp>
          <p:grpSp>
            <p:nvGrpSpPr>
              <p:cNvPr id="76" name="그룹 75">
                <a:extLst>
                  <a:ext uri="{FF2B5EF4-FFF2-40B4-BE49-F238E27FC236}">
                    <a16:creationId xmlns:a16="http://schemas.microsoft.com/office/drawing/2014/main" id="{9C6472E3-39AE-F449-7F4A-5435A4E379D9}"/>
                  </a:ext>
                </a:extLst>
              </p:cNvPr>
              <p:cNvGrpSpPr/>
              <p:nvPr/>
            </p:nvGrpSpPr>
            <p:grpSpPr>
              <a:xfrm>
                <a:off x="2966637" y="5253999"/>
                <a:ext cx="850676" cy="1247618"/>
                <a:chOff x="2966637" y="5253999"/>
                <a:chExt cx="850676" cy="1247618"/>
              </a:xfrm>
            </p:grpSpPr>
            <p:grpSp>
              <p:nvGrpSpPr>
                <p:cNvPr id="58" name="그룹 57">
                  <a:extLst>
                    <a:ext uri="{FF2B5EF4-FFF2-40B4-BE49-F238E27FC236}">
                      <a16:creationId xmlns:a16="http://schemas.microsoft.com/office/drawing/2014/main" id="{D8109F04-BA29-50FE-A848-FE3C1E416B88}"/>
                    </a:ext>
                  </a:extLst>
                </p:cNvPr>
                <p:cNvGrpSpPr/>
                <p:nvPr/>
              </p:nvGrpSpPr>
              <p:grpSpPr>
                <a:xfrm>
                  <a:off x="2966637" y="5626498"/>
                  <a:ext cx="850676" cy="875119"/>
                  <a:chOff x="3478106" y="5619064"/>
                  <a:chExt cx="850676" cy="875119"/>
                </a:xfrm>
              </p:grpSpPr>
              <p:grpSp>
                <p:nvGrpSpPr>
                  <p:cNvPr id="1082" name="그룹 1081">
                    <a:extLst>
                      <a:ext uri="{FF2B5EF4-FFF2-40B4-BE49-F238E27FC236}">
                        <a16:creationId xmlns:a16="http://schemas.microsoft.com/office/drawing/2014/main" id="{D5DC2CD1-1475-EEEF-C798-FE50952108AE}"/>
                      </a:ext>
                    </a:extLst>
                  </p:cNvPr>
                  <p:cNvGrpSpPr/>
                  <p:nvPr/>
                </p:nvGrpSpPr>
                <p:grpSpPr>
                  <a:xfrm>
                    <a:off x="3478106" y="5619064"/>
                    <a:ext cx="850676" cy="875119"/>
                    <a:chOff x="2682294" y="5566998"/>
                    <a:chExt cx="850676" cy="875119"/>
                  </a:xfrm>
                </p:grpSpPr>
                <p:grpSp>
                  <p:nvGrpSpPr>
                    <p:cNvPr id="1083" name="그룹 1082">
                      <a:extLst>
                        <a:ext uri="{FF2B5EF4-FFF2-40B4-BE49-F238E27FC236}">
                          <a16:creationId xmlns:a16="http://schemas.microsoft.com/office/drawing/2014/main" id="{3B8F85B8-8F8F-0711-31B5-8F54EDCB8DD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682294" y="5566998"/>
                      <a:ext cx="850676" cy="835826"/>
                      <a:chOff x="9981903" y="5055558"/>
                      <a:chExt cx="818278" cy="803993"/>
                    </a:xfrm>
                  </p:grpSpPr>
                  <p:pic>
                    <p:nvPicPr>
                      <p:cNvPr id="1085" name="Picture 2">
                        <a:extLst>
                          <a:ext uri="{FF2B5EF4-FFF2-40B4-BE49-F238E27FC236}">
                            <a16:creationId xmlns:a16="http://schemas.microsoft.com/office/drawing/2014/main" id="{BD9CEFC3-C854-101A-0FB2-340623EAEE1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14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15">
                                <a14:imgEffect>
                                  <a14:backgroundRemoval t="3298" b="93286" l="9783" r="91033">
                                    <a14:foregroundMark x1="17002" y1="66866" x2="16033" y2="69258"/>
                                    <a14:foregroundMark x1="19158" y1="44287" x2="19079" y2="48282"/>
                                    <a14:foregroundMark x1="15082" y1="45230" x2="9783" y2="60188"/>
                                    <a14:foregroundMark x1="30336" y1="84473" x2="32337" y2="90577"/>
                                    <a14:foregroundMark x1="18207" y1="47468" x2="18633" y2="48768"/>
                                    <a14:foregroundMark x1="85352" y1="64167" x2="86141" y2="66549"/>
                                    <a14:foregroundMark x1="77717" y1="41107" x2="78543" y2="43602"/>
                                    <a14:foregroundMark x1="84511" y1="50177" x2="87995" y2="63721"/>
                                    <a14:foregroundMark x1="89266" y1="56066" x2="88881" y2="63499"/>
                                    <a14:foregroundMark x1="85259" y1="73278" x2="75679" y2="84688"/>
                                    <a14:foregroundMark x1="88043" y1="66313" x2="87228" y2="69022"/>
                                    <a14:foregroundMark x1="88043" y1="69729" x2="87636" y2="71614"/>
                                    <a14:foregroundMark x1="87772" y1="69611" x2="86413" y2="71849"/>
                                    <a14:foregroundMark x1="46875" y1="93286" x2="46875" y2="93286"/>
                                    <a14:foregroundMark x1="51223" y1="29682" x2="53804" y2="30389"/>
                                    <a14:foregroundMark x1="60326" y1="31213" x2="58696" y2="31567"/>
                                    <a14:backgroundMark x1="46603" y1="8245" x2="47283" y2="7303"/>
                                    <a14:backgroundMark x1="47690" y1="7303" x2="45788" y2="12485"/>
                                    <a14:backgroundMark x1="43750" y1="8363" x2="43614" y2="10836"/>
                                    <a14:backgroundMark x1="44565" y1="8598" x2="50679" y2="9776"/>
                                    <a14:backgroundMark x1="52582" y1="8716" x2="57065" y2="11190"/>
                                    <a14:backgroundMark x1="52038" y1="8834" x2="52174" y2="12956"/>
                                    <a14:backgroundMark x1="52989" y1="7420" x2="56250" y2="7656"/>
                                    <a14:backgroundMark x1="53940" y1="5771" x2="56250" y2="9305"/>
                                    <a14:backgroundMark x1="45109" y1="2709" x2="38315" y2="6007"/>
                                    <a14:backgroundMark x1="87658" y1="72372" x2="87228" y2="73734"/>
                                    <a14:backgroundMark x1="88619" y1="69330" x2="88471" y2="69798"/>
                                    <a14:backgroundMark x1="90353" y1="63840" x2="89472" y2="66630"/>
                                    <a14:backgroundMark x1="86957" y1="76443" x2="89266" y2="73734"/>
                                    <a14:backgroundMark x1="91848" y1="60777" x2="90489" y2="68080"/>
                                    <a14:backgroundMark x1="65897" y1="353" x2="41168" y2="11425"/>
                                    <a14:backgroundMark x1="38723" y1="2827" x2="40217" y2="13310"/>
                                    <a14:backgroundMark x1="48098" y1="2002" x2="38043" y2="11661"/>
                                    <a14:backgroundMark x1="39402" y1="7892" x2="68207" y2="5300"/>
                                    <a14:backgroundMark x1="45924" y1="2591" x2="64130" y2="7067"/>
                                    <a14:backgroundMark x1="46603" y1="2827" x2="64130" y2="10954"/>
                                    <a14:backgroundMark x1="37772" y1="9069" x2="63995" y2="16372"/>
                                    <a14:backgroundMark x1="35326" y1="15783" x2="63043" y2="14959"/>
                                    <a14:backgroundMark x1="39946" y1="18021" x2="67120" y2="19081"/>
                                    <a14:backgroundMark x1="49728" y1="20141" x2="59647" y2="19670"/>
                                    <a14:backgroundMark x1="46196" y1="22615" x2="60054" y2="19906"/>
                                    <a14:backgroundMark x1="44293" y1="21437" x2="63723" y2="19552"/>
                                    <a14:backgroundMark x1="43478" y1="21555" x2="56929" y2="21790"/>
                                    <a14:backgroundMark x1="56929" y1="13310" x2="50543" y2="23675"/>
                                    <a14:backgroundMark x1="49592" y1="47585" x2="38179" y2="71614"/>
                                    <a14:backgroundMark x1="52446" y1="39929" x2="49321" y2="68669"/>
                                    <a14:backgroundMark x1="25000" y1="52650" x2="65082" y2="54064"/>
                                    <a14:backgroundMark x1="26223" y1="54299" x2="55707" y2="51826"/>
                                    <a14:backgroundMark x1="26902" y1="56655" x2="64946" y2="57479"/>
                                    <a14:backgroundMark x1="30978" y1="61013" x2="68750" y2="58422"/>
                                    <a14:backgroundMark x1="28397" y1="63015" x2="69022" y2="60542"/>
                                    <a14:backgroundMark x1="24321" y1="59953" x2="70380" y2="62898"/>
                                    <a14:backgroundMark x1="43478" y1="50177" x2="45380" y2="73498"/>
                                    <a14:backgroundMark x1="26223" y1="53475" x2="32745" y2="76443"/>
                                    <a14:backgroundMark x1="30027" y1="57479" x2="45380" y2="80801"/>
                                    <a14:backgroundMark x1="17799" y1="57244" x2="26902" y2="76561"/>
                                    <a14:backgroundMark x1="20245" y1="58893" x2="36277" y2="74676"/>
                                    <a14:backgroundMark x1="20652" y1="57479" x2="28804" y2="74558"/>
                                    <a14:backgroundMark x1="18478" y1="58657" x2="25543" y2="73027"/>
                                    <a14:backgroundMark x1="25951" y1="52886" x2="37092" y2="73852"/>
                                    <a14:backgroundMark x1="34375" y1="47468" x2="40353" y2="62898"/>
                                    <a14:backgroundMark x1="36277" y1="42403" x2="41576" y2="61366"/>
                                    <a14:backgroundMark x1="44973" y1="41578" x2="34647" y2="54770"/>
                                    <a14:backgroundMark x1="34375" y1="43934" x2="56250" y2="38869"/>
                                    <a14:backgroundMark x1="43071" y1="39458" x2="54348" y2="41225"/>
                                    <a14:backgroundMark x1="44022" y1="37809" x2="59375" y2="38869"/>
                                    <a14:backgroundMark x1="48098" y1="37809" x2="64130" y2="42049"/>
                                    <a14:backgroundMark x1="64130" y1="42049" x2="73098" y2="49941"/>
                                    <a14:backgroundMark x1="67527" y1="45347" x2="73777" y2="57008"/>
                                    <a14:backgroundMark x1="73505" y1="51237" x2="73370" y2="64547"/>
                                    <a14:backgroundMark x1="63723" y1="46172" x2="61957" y2="62662"/>
                                    <a14:backgroundMark x1="68478" y1="51826" x2="68207" y2="66549"/>
                                    <a14:backgroundMark x1="66848" y1="49706" x2="71196" y2="64900"/>
                                    <a14:backgroundMark x1="73777" y1="56419" x2="74457" y2="71143"/>
                                    <a14:backgroundMark x1="74049" y1="61955" x2="66168" y2="72203"/>
                                    <a14:backgroundMark x1="69293" y1="68080" x2="55707" y2="79505"/>
                                    <a14:backgroundMark x1="69429" y1="71849" x2="57473" y2="81154"/>
                                    <a14:backgroundMark x1="67120" y1="75147" x2="47418" y2="83628"/>
                                    <a14:backgroundMark x1="68071" y1="66784" x2="50543" y2="75383"/>
                                    <a14:backgroundMark x1="44293" y1="36985" x2="42120" y2="36985"/>
                                    <a14:backgroundMark x1="30299" y1="44523" x2="20652" y2="59953"/>
                                    <a14:backgroundMark x1="25000" y1="45819" x2="20924" y2="55948"/>
                                    <a14:backgroundMark x1="20245" y1="49706" x2="17799" y2="60306"/>
                                    <a14:backgroundMark x1="19429" y1="56419" x2="19429" y2="67845"/>
                                    <a14:backgroundMark x1="18071" y1="63722" x2="20924" y2="70082"/>
                                    <a14:backgroundMark x1="24592" y1="71967" x2="35326" y2="83628"/>
                                    <a14:backgroundMark x1="27174" y1="79034" x2="44429" y2="84923"/>
                                    <a14:backgroundMark x1="26495" y1="77856" x2="33424" y2="84452"/>
                                    <a14:backgroundMark x1="21875" y1="61955" x2="23777" y2="71849"/>
                                    <a14:backgroundMark x1="19973" y1="63486" x2="20652" y2="72438"/>
                                    <a14:backgroundMark x1="18750" y1="65135" x2="19701" y2="68316"/>
                                    <a14:backgroundMark x1="21467" y1="57244" x2="30027" y2="42874"/>
                                    <a14:backgroundMark x1="19701" y1="51237" x2="33424" y2="41814"/>
                                    <a14:backgroundMark x1="29755" y1="44287" x2="23098" y2="51001"/>
                                    <a14:backgroundMark x1="26902" y1="45583" x2="23098" y2="49941"/>
                                    <a14:backgroundMark x1="28668" y1="44759" x2="18342" y2="51826"/>
                                    <a14:backgroundMark x1="26766" y1="43110" x2="17799" y2="52886"/>
                                    <a14:backgroundMark x1="35054" y1="36985" x2="54076" y2="31567"/>
                                    <a14:backgroundMark x1="45652" y1="34158" x2="65082" y2="34982"/>
                                    <a14:backgroundMark x1="50000" y1="33451" x2="59375" y2="38869"/>
                                    <a14:backgroundMark x1="63043" y1="37220" x2="75000" y2="47468"/>
                                    <a14:backgroundMark x1="66848" y1="38516" x2="75408" y2="46172"/>
                                    <a14:backgroundMark x1="66304" y1="38869" x2="77582" y2="55595"/>
                                    <a14:backgroundMark x1="76223" y1="46643" x2="80571" y2="60306"/>
                                    <a14:backgroundMark x1="77446" y1="47821" x2="79620" y2="61955"/>
                                    <a14:backgroundMark x1="82201" y1="53239" x2="80027" y2="65371"/>
                                    <a14:backgroundMark x1="81522" y1="67020" x2="75272" y2="75147"/>
                                    <a14:backgroundMark x1="77446" y1="70318" x2="67527" y2="81390"/>
                                    <a14:backgroundMark x1="74049" y1="77621" x2="60054" y2="85395"/>
                                    <a14:backgroundMark x1="59918" y1="84452" x2="43750" y2="85512"/>
                                    <a14:backgroundMark x1="44973" y1="85395" x2="58832" y2="85395"/>
                                    <a14:backgroundMark x1="50272" y1="86808" x2="44022" y2="86337"/>
                                    <a14:backgroundMark x1="43071" y1="85984" x2="53397" y2="85984"/>
                                    <a14:backgroundMark x1="79348" y1="47821" x2="81658" y2="59482"/>
                                    <a14:backgroundMark x1="75951" y1="43463" x2="79755" y2="51001"/>
                                    <a14:backgroundMark x1="78397" y1="46996" x2="80707" y2="56655"/>
                                    <a14:backgroundMark x1="80571" y1="58893" x2="81250" y2="62191"/>
                                    <a14:backgroundMark x1="83832" y1="58657" x2="83152" y2="63840"/>
                                    <a14:backgroundMark x1="82745" y1="57833" x2="82201" y2="66196"/>
                                    <a14:backgroundMark x1="84103" y1="59717" x2="82745" y2="65135"/>
                                    <a14:backgroundMark x1="45924" y1="33098" x2="68071" y2="38045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8741" t="24894" r="8693" b="4778"/>
                      <a:stretch/>
                    </p:blipFill>
                    <p:spPr bwMode="auto">
                      <a:xfrm>
                        <a:off x="9981903" y="5055558"/>
                        <a:ext cx="818278" cy="803993"/>
                      </a:xfrm>
                      <a:prstGeom prst="ellipse">
                        <a:avLst/>
                      </a:prstGeom>
                      <a:noFill/>
                      <a:effectLst>
                        <a:softEdge rad="0"/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grpSp>
                    <p:nvGrpSpPr>
                      <p:cNvPr id="1086" name="그룹 1085">
                        <a:extLst>
                          <a:ext uri="{FF2B5EF4-FFF2-40B4-BE49-F238E27FC236}">
                            <a16:creationId xmlns:a16="http://schemas.microsoft.com/office/drawing/2014/main" id="{0BC6B119-0E1B-74AC-E19F-D297FBF2CA2A}"/>
                          </a:ext>
                        </a:extLst>
                      </p:cNvPr>
                      <p:cNvGrpSpPr>
                        <a:grpSpLocks noChangeAspect="1"/>
                      </p:cNvGrpSpPr>
                      <p:nvPr/>
                    </p:nvGrpSpPr>
                    <p:grpSpPr>
                      <a:xfrm>
                        <a:off x="10010536" y="5074792"/>
                        <a:ext cx="756001" cy="756000"/>
                        <a:chOff x="7805204" y="4796310"/>
                        <a:chExt cx="721988" cy="720000"/>
                      </a:xfrm>
                    </p:grpSpPr>
                    <p:sp>
                      <p:nvSpPr>
                        <p:cNvPr id="1087" name="자유형: 도형 1086">
                          <a:extLst>
                            <a:ext uri="{FF2B5EF4-FFF2-40B4-BE49-F238E27FC236}">
                              <a16:creationId xmlns:a16="http://schemas.microsoft.com/office/drawing/2014/main" id="{A74F7D39-8906-6C89-5229-389C6E508123}"/>
                            </a:ext>
                          </a:extLst>
                        </p:cNvPr>
                        <p:cNvSpPr>
                          <a:spLocks noChangeAspect="1"/>
                        </p:cNvSpPr>
                        <p:nvPr/>
                      </p:nvSpPr>
                      <p:spPr>
                        <a:xfrm flipH="1">
                          <a:off x="8166871" y="4796310"/>
                          <a:ext cx="360321" cy="720000"/>
                        </a:xfrm>
                        <a:custGeom>
                          <a:avLst/>
                          <a:gdLst>
                            <a:gd name="connsiteX0" fmla="*/ 457200 w 457608"/>
                            <a:gd name="connsiteY0" fmla="*/ 0 h 914400"/>
                            <a:gd name="connsiteX1" fmla="*/ 457608 w 457608"/>
                            <a:gd name="connsiteY1" fmla="*/ 41 h 914400"/>
                            <a:gd name="connsiteX2" fmla="*/ 457608 w 457608"/>
                            <a:gd name="connsiteY2" fmla="*/ 914359 h 914400"/>
                            <a:gd name="connsiteX3" fmla="*/ 457200 w 457608"/>
                            <a:gd name="connsiteY3" fmla="*/ 914400 h 914400"/>
                            <a:gd name="connsiteX4" fmla="*/ 0 w 457608"/>
                            <a:gd name="connsiteY4" fmla="*/ 457200 h 914400"/>
                            <a:gd name="connsiteX5" fmla="*/ 457200 w 457608"/>
                            <a:gd name="connsiteY5" fmla="*/ 0 h 9144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457608" h="914400">
                              <a:moveTo>
                                <a:pt x="457200" y="0"/>
                              </a:moveTo>
                              <a:lnTo>
                                <a:pt x="457608" y="41"/>
                              </a:lnTo>
                              <a:lnTo>
                                <a:pt x="457608" y="914359"/>
                              </a:lnTo>
                              <a:lnTo>
                                <a:pt x="457200" y="914400"/>
                              </a:lnTo>
                              <a:cubicBezTo>
                                <a:pt x="204695" y="914400"/>
                                <a:pt x="0" y="709705"/>
                                <a:pt x="0" y="457200"/>
                              </a:cubicBezTo>
                              <a:cubicBezTo>
                                <a:pt x="0" y="204695"/>
                                <a:pt x="204695" y="0"/>
                                <a:pt x="457200" y="0"/>
                              </a:cubicBezTo>
                              <a:close/>
                            </a:path>
                          </a:pathLst>
                        </a:custGeom>
                        <a:blipFill dpi="0" rotWithShape="0">
                          <a:blip r:embed="rId16"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17">
                                    <a14:imgEffect>
                                      <a14:brightnessContrast bright="-40000" contrast="40000"/>
                                    </a14:imgEffect>
                                  </a14:imgLayer>
                                </a14:imgProps>
                              </a:ext>
                            </a:extLst>
                          </a:blip>
                          <a:srcRect/>
                          <a:tile tx="0" ty="0" sx="50000" sy="100000" flip="none" algn="tl"/>
                        </a:blipFill>
                        <a:ln w="6350">
                          <a:solidFill>
                            <a:srgbClr val="F6F4D2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square" rtlCol="0" anchor="ctr">
                          <a:noAutofit/>
                        </a:bodyPr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088" name="자유형: 도형 1087">
                          <a:extLst>
                            <a:ext uri="{FF2B5EF4-FFF2-40B4-BE49-F238E27FC236}">
                              <a16:creationId xmlns:a16="http://schemas.microsoft.com/office/drawing/2014/main" id="{BD39439E-AB14-710B-B521-131211AB39B8}"/>
                            </a:ext>
                          </a:extLst>
                        </p:cNvPr>
                        <p:cNvSpPr>
                          <a:spLocks noChangeAspect="1"/>
                        </p:cNvSpPr>
                        <p:nvPr/>
                      </p:nvSpPr>
                      <p:spPr>
                        <a:xfrm>
                          <a:off x="7805204" y="4796310"/>
                          <a:ext cx="360321" cy="720000"/>
                        </a:xfrm>
                        <a:custGeom>
                          <a:avLst/>
                          <a:gdLst>
                            <a:gd name="connsiteX0" fmla="*/ 457200 w 457608"/>
                            <a:gd name="connsiteY0" fmla="*/ 0 h 914400"/>
                            <a:gd name="connsiteX1" fmla="*/ 457608 w 457608"/>
                            <a:gd name="connsiteY1" fmla="*/ 41 h 914400"/>
                            <a:gd name="connsiteX2" fmla="*/ 457608 w 457608"/>
                            <a:gd name="connsiteY2" fmla="*/ 914359 h 914400"/>
                            <a:gd name="connsiteX3" fmla="*/ 457200 w 457608"/>
                            <a:gd name="connsiteY3" fmla="*/ 914400 h 914400"/>
                            <a:gd name="connsiteX4" fmla="*/ 0 w 457608"/>
                            <a:gd name="connsiteY4" fmla="*/ 457200 h 914400"/>
                            <a:gd name="connsiteX5" fmla="*/ 457200 w 457608"/>
                            <a:gd name="connsiteY5" fmla="*/ 0 h 9144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457608" h="914400">
                              <a:moveTo>
                                <a:pt x="457200" y="0"/>
                              </a:moveTo>
                              <a:lnTo>
                                <a:pt x="457608" y="41"/>
                              </a:lnTo>
                              <a:lnTo>
                                <a:pt x="457608" y="914359"/>
                              </a:lnTo>
                              <a:lnTo>
                                <a:pt x="457200" y="914400"/>
                              </a:lnTo>
                              <a:cubicBezTo>
                                <a:pt x="204695" y="914400"/>
                                <a:pt x="0" y="709705"/>
                                <a:pt x="0" y="457200"/>
                              </a:cubicBezTo>
                              <a:cubicBezTo>
                                <a:pt x="0" y="204695"/>
                                <a:pt x="204695" y="0"/>
                                <a:pt x="457200" y="0"/>
                              </a:cubicBezTo>
                              <a:close/>
                            </a:path>
                          </a:pathLst>
                        </a:custGeom>
                        <a:blipFill dpi="0" rotWithShape="0">
                          <a:blip r:embed="rId16"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17">
                                    <a14:imgEffect>
                                      <a14:brightnessContrast bright="-40000" contrast="40000"/>
                                    </a14:imgEffect>
                                  </a14:imgLayer>
                                </a14:imgProps>
                              </a:ext>
                            </a:extLst>
                          </a:blip>
                          <a:srcRect/>
                          <a:tile tx="0" ty="0" sx="50000" sy="100000" flip="none" algn="tl"/>
                        </a:blipFill>
                        <a:ln w="6350">
                          <a:solidFill>
                            <a:srgbClr val="F6F4D2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square" rtlCol="0" anchor="ctr">
                          <a:noAutofit/>
                        </a:bodyPr>
                        <a:lstStyle/>
                        <a:p>
                          <a:pPr algn="ctr"/>
                          <a:endParaRPr lang="ko-KR" altLang="en-US" dirty="0"/>
                        </a:p>
                      </p:txBody>
                    </p:sp>
                  </p:grpSp>
                </p:grpSp>
                <p:sp>
                  <p:nvSpPr>
                    <p:cNvPr id="1084" name="별: 꼭짓점 4개 1083">
                      <a:extLst>
                        <a:ext uri="{FF2B5EF4-FFF2-40B4-BE49-F238E27FC236}">
                          <a16:creationId xmlns:a16="http://schemas.microsoft.com/office/drawing/2014/main" id="{5828675F-FE46-1BD0-6251-7583663541C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995414" y="6211285"/>
                      <a:ext cx="230832" cy="230832"/>
                    </a:xfrm>
                    <a:prstGeom prst="star4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6350">
                      <a:solidFill>
                        <a:srgbClr val="00206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pic>
                <p:nvPicPr>
                  <p:cNvPr id="1074" name="그림 1073" descr="상징, 그래픽, 폰트, 클립아트이(가) 표시된 사진&#10;&#10;자동 생성된 설명">
                    <a:extLst>
                      <a:ext uri="{FF2B5EF4-FFF2-40B4-BE49-F238E27FC236}">
                        <a16:creationId xmlns:a16="http://schemas.microsoft.com/office/drawing/2014/main" id="{7F1B0720-79BB-2764-A68D-FC4172C737A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>
                    <a:clrChange>
                      <a:clrFrom>
                        <a:srgbClr val="212227"/>
                      </a:clrFrom>
                      <a:clrTo>
                        <a:srgbClr val="212227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934230" y="5911825"/>
                    <a:ext cx="340452" cy="246049"/>
                  </a:xfrm>
                  <a:prstGeom prst="rect">
                    <a:avLst/>
                  </a:prstGeom>
                  <a:effectLst>
                    <a:glow rad="25400">
                      <a:schemeClr val="accent3"/>
                    </a:glow>
                  </a:effectLst>
                </p:spPr>
              </p:pic>
              <p:grpSp>
                <p:nvGrpSpPr>
                  <p:cNvPr id="1075" name="그룹 1074">
                    <a:extLst>
                      <a:ext uri="{FF2B5EF4-FFF2-40B4-BE49-F238E27FC236}">
                        <a16:creationId xmlns:a16="http://schemas.microsoft.com/office/drawing/2014/main" id="{B73603E1-CA7E-C9EF-0806-2902874263A7}"/>
                      </a:ext>
                    </a:extLst>
                  </p:cNvPr>
                  <p:cNvGrpSpPr/>
                  <p:nvPr/>
                </p:nvGrpSpPr>
                <p:grpSpPr>
                  <a:xfrm>
                    <a:off x="3602951" y="5873027"/>
                    <a:ext cx="231074" cy="315892"/>
                    <a:chOff x="452475" y="2783773"/>
                    <a:chExt cx="618971" cy="846171"/>
                  </a:xfrm>
                  <a:effectLst>
                    <a:glow rad="25400">
                      <a:schemeClr val="accent1"/>
                    </a:glow>
                  </a:effectLst>
                </p:grpSpPr>
                <p:grpSp>
                  <p:nvGrpSpPr>
                    <p:cNvPr id="1076" name="그룹 1075">
                      <a:extLst>
                        <a:ext uri="{FF2B5EF4-FFF2-40B4-BE49-F238E27FC236}">
                          <a16:creationId xmlns:a16="http://schemas.microsoft.com/office/drawing/2014/main" id="{1CF9361A-91B1-92B8-54EB-C66F4BBFA74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52475" y="2783773"/>
                      <a:ext cx="618971" cy="846171"/>
                      <a:chOff x="297325" y="3024775"/>
                      <a:chExt cx="618971" cy="846171"/>
                    </a:xfrm>
                  </p:grpSpPr>
                  <p:pic>
                    <p:nvPicPr>
                      <p:cNvPr id="1080" name="Picture 16">
                        <a:extLst>
                          <a:ext uri="{FF2B5EF4-FFF2-40B4-BE49-F238E27FC236}">
                            <a16:creationId xmlns:a16="http://schemas.microsoft.com/office/drawing/2014/main" id="{EA0FFD5A-B814-7B5A-AE35-ABFB1DDED33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5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4269" l="24548" r="73902">
                                    <a14:foregroundMark x1="46512" y1="23501" x2="56589" y2="25659"/>
                                    <a14:foregroundMark x1="33850" y1="31894" x2="30491" y2="33094"/>
                                    <a14:foregroundMark x1="29199" y1="34053" x2="27541" y2="35229"/>
                                    <a14:foregroundMark x1="68217" y1="34293" x2="70543" y2="34293"/>
                                    <a14:foregroundMark x1="48837" y1="26619" x2="61240" y2="30935"/>
                                    <a14:foregroundMark x1="61240" y1="29736" x2="71576" y2="31894"/>
                                    <a14:foregroundMark x1="67959" y1="31894" x2="73902" y2="34053"/>
                                    <a14:backgroundMark x1="37468" y1="63070" x2="58915" y2="71223"/>
                                    <a14:backgroundMark x1="43152" y1="62110" x2="63566" y2="62110"/>
                                    <a14:backgroundMark x1="30491" y1="59952" x2="39535" y2="61871"/>
                                    <a14:backgroundMark x1="29199" y1="49161" x2="28165" y2="43885"/>
                                    <a14:backgroundMark x1="27132" y1="38609" x2="27132" y2="39568"/>
                                    <a14:backgroundMark x1="27132" y1="37650" x2="27132" y2="37650"/>
                                    <a14:backgroundMark x1="27132" y1="35012" x2="24806" y2="38369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21870" r="25676" b="30106"/>
                      <a:stretch/>
                    </p:blipFill>
                    <p:spPr bwMode="auto">
                      <a:xfrm rot="10800000">
                        <a:off x="297325" y="3399300"/>
                        <a:ext cx="618971" cy="47164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081" name="Picture 16">
                        <a:extLst>
                          <a:ext uri="{FF2B5EF4-FFF2-40B4-BE49-F238E27FC236}">
                            <a16:creationId xmlns:a16="http://schemas.microsoft.com/office/drawing/2014/main" id="{F3D83A1E-A452-0DA8-A42A-8AA7DE79C56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7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4269" l="27649" r="71835">
                                    <a14:foregroundMark x1="43669" y1="28058" x2="72093" y2="29017"/>
                                    <a14:foregroundMark x1="47287" y1="24700" x2="53488" y2="23501"/>
                                    <a14:foregroundMark x1="53230" y1="25420" x2="63307" y2="28058"/>
                                    <a14:foregroundMark x1="31266" y1="32134" x2="30715" y2="35286"/>
                                    <a14:foregroundMark x1="29199" y1="32134" x2="30048" y2="34160"/>
                                    <a14:foregroundMark x1="27649" y1="33813" x2="27649" y2="34969"/>
                                    <a14:foregroundMark x1="63566" y1="55875" x2="63566" y2="55875"/>
                                    <a14:foregroundMark x1="64341" y1="55396" x2="64109" y2="56041"/>
                                    <a14:backgroundMark x1="34367" y1="59712" x2="29716" y2="56115"/>
                                    <a14:backgroundMark x1="32041" y1="52998" x2="30233" y2="53237"/>
                                    <a14:backgroundMark x1="30491" y1="47482" x2="31783" y2="54916"/>
                                    <a14:backgroundMark x1="26098" y1="35492" x2="33075" y2="52518"/>
                                    <a14:backgroundMark x1="25840" y1="41247" x2="36434" y2="60671"/>
                                    <a14:backgroundMark x1="31008" y1="57794" x2="40310" y2="62830"/>
                                    <a14:backgroundMark x1="35917" y1="59233" x2="51421" y2="64269"/>
                                    <a14:backgroundMark x1="33592" y1="59233" x2="44444" y2="59952"/>
                                    <a14:backgroundMark x1="34625" y1="59952" x2="61240" y2="63549"/>
                                    <a14:backgroundMark x1="54264" y1="58993" x2="70801" y2="68345"/>
                                    <a14:backgroundMark x1="58140" y1="58993" x2="74677" y2="60911"/>
                                    <a14:backgroundMark x1="63307" y1="59952" x2="73902" y2="51559"/>
                                    <a14:backgroundMark x1="60724" y1="62590" x2="71059" y2="54436"/>
                                    <a14:backgroundMark x1="62791" y1="60911" x2="70026" y2="54436"/>
                                    <a14:backgroundMark x1="66925" y1="55875" x2="70026" y2="43165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21870" r="25676" b="30106"/>
                      <a:stretch/>
                    </p:blipFill>
                    <p:spPr bwMode="auto">
                      <a:xfrm flipH="1">
                        <a:off x="297325" y="3024775"/>
                        <a:ext cx="618971" cy="47164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grpSp>
                  <p:nvGrpSpPr>
                    <p:cNvPr id="1077" name="그룹 1076">
                      <a:extLst>
                        <a:ext uri="{FF2B5EF4-FFF2-40B4-BE49-F238E27FC236}">
                          <a16:creationId xmlns:a16="http://schemas.microsoft.com/office/drawing/2014/main" id="{6FCAD2F4-216B-6AE7-F2F9-FDF33B2817E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02524" y="2939526"/>
                      <a:ext cx="518872" cy="534666"/>
                      <a:chOff x="497921" y="2939526"/>
                      <a:chExt cx="518872" cy="534666"/>
                    </a:xfrm>
                  </p:grpSpPr>
                  <p:pic>
                    <p:nvPicPr>
                      <p:cNvPr id="1078" name="Picture 16">
                        <a:extLst>
                          <a:ext uri="{FF2B5EF4-FFF2-40B4-BE49-F238E27FC236}">
                            <a16:creationId xmlns:a16="http://schemas.microsoft.com/office/drawing/2014/main" id="{A5322DD2-DC65-0E11-CBED-0981084B13B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8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8345" l="22481" r="73902">
                                    <a14:foregroundMark x1="39276" y1="68106" x2="55556" y2="64029"/>
                                    <a14:foregroundMark x1="32817" y1="60192" x2="48837" y2="64988"/>
                                    <a14:foregroundMark x1="35659" y1="63789" x2="56848" y2="68585"/>
                                    <a14:foregroundMark x1="49612" y1="62590" x2="67183" y2="63309"/>
                                    <a14:foregroundMark x1="30749" y1="48441" x2="28005" y2="43165"/>
                                    <a14:foregroundMark x1="27709" y1="43165" x2="28165" y2="46763"/>
                                    <a14:foregroundMark x1="22481" y1="32374" x2="24481" y2="34821"/>
                                    <a14:foregroundMark x1="28188" y1="43165" x2="29974" y2="55875"/>
                                    <a14:backgroundMark x1="55702" y1="70001" x2="58915" y2="71223"/>
                                    <a14:backgroundMark x1="30491" y1="59952" x2="32633" y2="60406"/>
                                    <a14:backgroundMark x1="29974" y1="30456" x2="29974" y2="43165"/>
                                    <a14:backgroundMark x1="29457" y1="32134" x2="45478" y2="31415"/>
                                    <a14:backgroundMark x1="35659" y1="27818" x2="65375" y2="26619"/>
                                    <a14:backgroundMark x1="54005" y1="28297" x2="71835" y2="29736"/>
                                    <a14:backgroundMark x1="61499" y1="31415" x2="72351" y2="32374"/>
                                    <a14:backgroundMark x1="71318" y1="34532" x2="71835" y2="34053"/>
                                    <a14:backgroundMark x1="71318" y1="36211" x2="72868" y2="33094"/>
                                    <a14:backgroundMark x1="70801" y1="34053" x2="75194" y2="32134"/>
                                    <a14:backgroundMark x1="56589" y1="8153" x2="56589" y2="8153"/>
                                    <a14:backgroundMark x1="98966" y1="33573" x2="98966" y2="33573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35650" r="25676" b="30106"/>
                      <a:stretch/>
                    </p:blipFill>
                    <p:spPr bwMode="auto">
                      <a:xfrm rot="5400000" flipH="1">
                        <a:off x="544191" y="3001589"/>
                        <a:ext cx="534666" cy="41053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079" name="Picture 16">
                        <a:extLst>
                          <a:ext uri="{FF2B5EF4-FFF2-40B4-BE49-F238E27FC236}">
                            <a16:creationId xmlns:a16="http://schemas.microsoft.com/office/drawing/2014/main" id="{011DD1A0-EC1A-1ACB-1A8B-F2E47C89886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8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8345" l="22481" r="73902">
                                    <a14:foregroundMark x1="39276" y1="68106" x2="55556" y2="64029"/>
                                    <a14:foregroundMark x1="32817" y1="60192" x2="48837" y2="64988"/>
                                    <a14:foregroundMark x1="35659" y1="63789" x2="56848" y2="68585"/>
                                    <a14:foregroundMark x1="49612" y1="62590" x2="67183" y2="63309"/>
                                    <a14:foregroundMark x1="30749" y1="48441" x2="28005" y2="43165"/>
                                    <a14:foregroundMark x1="27709" y1="43165" x2="28165" y2="46763"/>
                                    <a14:foregroundMark x1="22481" y1="32374" x2="24481" y2="34821"/>
                                    <a14:foregroundMark x1="28188" y1="43165" x2="29974" y2="55875"/>
                                    <a14:backgroundMark x1="55702" y1="70001" x2="58915" y2="71223"/>
                                    <a14:backgroundMark x1="30491" y1="59952" x2="32633" y2="60406"/>
                                    <a14:backgroundMark x1="29974" y1="30456" x2="29974" y2="43165"/>
                                    <a14:backgroundMark x1="29457" y1="32134" x2="45478" y2="31415"/>
                                    <a14:backgroundMark x1="35659" y1="27818" x2="65375" y2="26619"/>
                                    <a14:backgroundMark x1="54005" y1="28297" x2="71835" y2="29736"/>
                                    <a14:backgroundMark x1="61499" y1="31415" x2="72351" y2="32374"/>
                                    <a14:backgroundMark x1="71318" y1="34532" x2="71835" y2="34053"/>
                                    <a14:backgroundMark x1="71318" y1="36211" x2="72868" y2="33094"/>
                                    <a14:backgroundMark x1="70801" y1="34053" x2="75194" y2="32134"/>
                                    <a14:backgroundMark x1="56589" y1="8153" x2="56589" y2="8153"/>
                                    <a14:backgroundMark x1="98966" y1="33573" x2="98966" y2="33573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35650" r="25676" b="30106"/>
                      <a:stretch/>
                    </p:blipFill>
                    <p:spPr bwMode="auto">
                      <a:xfrm rot="16200000">
                        <a:off x="435858" y="3001589"/>
                        <a:ext cx="534666" cy="41053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</p:grpSp>
            </p:grpSp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0578F3B2-3BAA-97D1-F936-E075A5D4E44C}"/>
                    </a:ext>
                  </a:extLst>
                </p:cNvPr>
                <p:cNvSpPr txBox="1"/>
                <p:nvPr/>
              </p:nvSpPr>
              <p:spPr>
                <a:xfrm>
                  <a:off x="3145915" y="5253999"/>
                  <a:ext cx="49212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ln w="25400">
                        <a:noFill/>
                      </a:ln>
                      <a:solidFill>
                        <a:srgbClr val="D4CFC5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두 번째 기록</a:t>
                  </a:r>
                  <a:endParaRPr lang="en-US" altLang="ko-KR" sz="800" dirty="0">
                    <a:ln w="25400">
                      <a:noFill/>
                    </a:ln>
                    <a:solidFill>
                      <a:srgbClr val="D4CFC5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  <a:p>
                  <a:pPr algn="ctr"/>
                  <a:r>
                    <a:rPr lang="en-US" altLang="ko-KR" sz="1000" dirty="0">
                      <a:solidFill>
                        <a:srgbClr val="D4CFC5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적응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’</a:t>
                  </a:r>
                  <a:endParaRPr lang="en-US" altLang="ko-KR" sz="10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  <p:sp>
            <p:nvSpPr>
              <p:cNvPr id="74" name="화살표: 오른쪽 73">
                <a:extLst>
                  <a:ext uri="{FF2B5EF4-FFF2-40B4-BE49-F238E27FC236}">
                    <a16:creationId xmlns:a16="http://schemas.microsoft.com/office/drawing/2014/main" id="{B755B4C5-5EBD-EABF-46B1-0C943F369B8F}"/>
                  </a:ext>
                </a:extLst>
              </p:cNvPr>
              <p:cNvSpPr/>
              <p:nvPr/>
            </p:nvSpPr>
            <p:spPr>
              <a:xfrm>
                <a:off x="2677082" y="5989411"/>
                <a:ext cx="267757" cy="134249"/>
              </a:xfrm>
              <a:prstGeom prst="rightArrow">
                <a:avLst/>
              </a:prstGeom>
              <a:solidFill>
                <a:srgbClr val="605550"/>
              </a:solidFill>
              <a:ln w="3175">
                <a:solidFill>
                  <a:srgbClr val="D4CFC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144" name="그룹 1143">
            <a:extLst>
              <a:ext uri="{FF2B5EF4-FFF2-40B4-BE49-F238E27FC236}">
                <a16:creationId xmlns:a16="http://schemas.microsoft.com/office/drawing/2014/main" id="{B4D3ACBB-6AAE-503E-708B-31EE21B63E03}"/>
              </a:ext>
            </a:extLst>
          </p:cNvPr>
          <p:cNvGrpSpPr/>
          <p:nvPr/>
        </p:nvGrpSpPr>
        <p:grpSpPr>
          <a:xfrm>
            <a:off x="9602680" y="3950967"/>
            <a:ext cx="2012704" cy="1402388"/>
            <a:chOff x="4519990" y="5253999"/>
            <a:chExt cx="2012704" cy="1402388"/>
          </a:xfrm>
        </p:grpSpPr>
        <p:sp>
          <p:nvSpPr>
            <p:cNvPr id="1095" name="TextBox 1094">
              <a:extLst>
                <a:ext uri="{FF2B5EF4-FFF2-40B4-BE49-F238E27FC236}">
                  <a16:creationId xmlns:a16="http://schemas.microsoft.com/office/drawing/2014/main" id="{5E5EF087-890F-D53F-3FA2-3F51F5BFBE0E}"/>
                </a:ext>
              </a:extLst>
            </p:cNvPr>
            <p:cNvSpPr txBox="1"/>
            <p:nvPr/>
          </p:nvSpPr>
          <p:spPr>
            <a:xfrm>
              <a:off x="5074294" y="6487110"/>
              <a:ext cx="904095" cy="169277"/>
            </a:xfrm>
            <a:prstGeom prst="rect">
              <a:avLst/>
            </a:prstGeom>
            <a:noFill/>
          </p:spPr>
          <p:txBody>
            <a:bodyPr wrap="none" lIns="0" rIns="0" bIns="0" rtlCol="0">
              <a:spAutoFit/>
            </a:bodyPr>
            <a:lstStyle/>
            <a:p>
              <a:pPr algn="ctr">
                <a:spcAft>
                  <a:spcPts val="500"/>
                </a:spcAft>
              </a:pPr>
              <a:r>
                <a:rPr lang="en-US" altLang="ko-KR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[ </a:t>
              </a:r>
              <a:r>
                <a:rPr lang="ko-KR" altLang="en-US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같은 양상 기록 예시 </a:t>
              </a:r>
              <a:r>
                <a:rPr lang="en-US" altLang="ko-KR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]</a:t>
              </a:r>
            </a:p>
          </p:txBody>
        </p:sp>
        <p:grpSp>
          <p:nvGrpSpPr>
            <p:cNvPr id="1143" name="그룹 1142">
              <a:extLst>
                <a:ext uri="{FF2B5EF4-FFF2-40B4-BE49-F238E27FC236}">
                  <a16:creationId xmlns:a16="http://schemas.microsoft.com/office/drawing/2014/main" id="{35A281B5-17D7-3FFD-DE50-8A0FC7F135AA}"/>
                </a:ext>
              </a:extLst>
            </p:cNvPr>
            <p:cNvGrpSpPr/>
            <p:nvPr/>
          </p:nvGrpSpPr>
          <p:grpSpPr>
            <a:xfrm>
              <a:off x="4519990" y="5253999"/>
              <a:ext cx="2012704" cy="1247618"/>
              <a:chOff x="4519990" y="5253999"/>
              <a:chExt cx="2012704" cy="1247618"/>
            </a:xfrm>
          </p:grpSpPr>
          <p:sp>
            <p:nvSpPr>
              <p:cNvPr id="1099" name="화살표: 오른쪽 1098">
                <a:extLst>
                  <a:ext uri="{FF2B5EF4-FFF2-40B4-BE49-F238E27FC236}">
                    <a16:creationId xmlns:a16="http://schemas.microsoft.com/office/drawing/2014/main" id="{28385C0E-27EF-DF7B-AE97-F5D1303E1B03}"/>
                  </a:ext>
                </a:extLst>
              </p:cNvPr>
              <p:cNvSpPr/>
              <p:nvPr/>
            </p:nvSpPr>
            <p:spPr>
              <a:xfrm>
                <a:off x="5392463" y="5989411"/>
                <a:ext cx="267757" cy="134249"/>
              </a:xfrm>
              <a:prstGeom prst="rightArrow">
                <a:avLst/>
              </a:prstGeom>
              <a:solidFill>
                <a:srgbClr val="605550"/>
              </a:solidFill>
              <a:ln w="3175">
                <a:solidFill>
                  <a:srgbClr val="D4CFC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141" name="그룹 1140">
                <a:extLst>
                  <a:ext uri="{FF2B5EF4-FFF2-40B4-BE49-F238E27FC236}">
                    <a16:creationId xmlns:a16="http://schemas.microsoft.com/office/drawing/2014/main" id="{13111447-F798-3C7F-8C01-E0C44EED4D3F}"/>
                  </a:ext>
                </a:extLst>
              </p:cNvPr>
              <p:cNvGrpSpPr/>
              <p:nvPr/>
            </p:nvGrpSpPr>
            <p:grpSpPr>
              <a:xfrm>
                <a:off x="4519990" y="5253999"/>
                <a:ext cx="850676" cy="1247618"/>
                <a:chOff x="4519990" y="5253999"/>
                <a:chExt cx="850676" cy="1247618"/>
              </a:xfrm>
            </p:grpSpPr>
            <p:sp>
              <p:nvSpPr>
                <p:cNvPr id="1117" name="TextBox 1116">
                  <a:extLst>
                    <a:ext uri="{FF2B5EF4-FFF2-40B4-BE49-F238E27FC236}">
                      <a16:creationId xmlns:a16="http://schemas.microsoft.com/office/drawing/2014/main" id="{20E103C9-726A-D23A-905B-29C8F67063E6}"/>
                    </a:ext>
                  </a:extLst>
                </p:cNvPr>
                <p:cNvSpPr txBox="1"/>
                <p:nvPr/>
              </p:nvSpPr>
              <p:spPr>
                <a:xfrm>
                  <a:off x="4699268" y="5253999"/>
                  <a:ext cx="49212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ln w="25400">
                        <a:noFill/>
                      </a:ln>
                      <a:solidFill>
                        <a:srgbClr val="D4CFC5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첫 번째 기록</a:t>
                  </a:r>
                  <a:endParaRPr lang="en-US" altLang="ko-KR" sz="800" dirty="0">
                    <a:ln w="25400">
                      <a:noFill/>
                    </a:ln>
                    <a:solidFill>
                      <a:srgbClr val="D4CFC5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  <a:p>
                  <a:pPr algn="ctr"/>
                  <a:r>
                    <a:rPr lang="en-US" altLang="ko-KR" sz="1000" dirty="0">
                      <a:solidFill>
                        <a:srgbClr val="D4CFC5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불굴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’</a:t>
                  </a:r>
                  <a:endParaRPr lang="en-US" altLang="ko-KR" sz="10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grpSp>
              <p:nvGrpSpPr>
                <p:cNvPr id="1140" name="그룹 1139">
                  <a:extLst>
                    <a:ext uri="{FF2B5EF4-FFF2-40B4-BE49-F238E27FC236}">
                      <a16:creationId xmlns:a16="http://schemas.microsoft.com/office/drawing/2014/main" id="{F3772399-432F-3B62-B420-F654667979F3}"/>
                    </a:ext>
                  </a:extLst>
                </p:cNvPr>
                <p:cNvGrpSpPr/>
                <p:nvPr/>
              </p:nvGrpSpPr>
              <p:grpSpPr>
                <a:xfrm>
                  <a:off x="4519990" y="5626498"/>
                  <a:ext cx="850676" cy="875119"/>
                  <a:chOff x="4519990" y="5626498"/>
                  <a:chExt cx="850676" cy="875119"/>
                </a:xfrm>
              </p:grpSpPr>
              <p:grpSp>
                <p:nvGrpSpPr>
                  <p:cNvPr id="1127" name="그룹 1126">
                    <a:extLst>
                      <a:ext uri="{FF2B5EF4-FFF2-40B4-BE49-F238E27FC236}">
                        <a16:creationId xmlns:a16="http://schemas.microsoft.com/office/drawing/2014/main" id="{35E53134-8513-65C1-AAF9-0EDB3D0842EB}"/>
                      </a:ext>
                    </a:extLst>
                  </p:cNvPr>
                  <p:cNvGrpSpPr/>
                  <p:nvPr/>
                </p:nvGrpSpPr>
                <p:grpSpPr>
                  <a:xfrm>
                    <a:off x="4519990" y="5626498"/>
                    <a:ext cx="850676" cy="835826"/>
                    <a:chOff x="9981903" y="5055558"/>
                    <a:chExt cx="818278" cy="803993"/>
                  </a:xfrm>
                </p:grpSpPr>
                <p:pic>
                  <p:nvPicPr>
                    <p:cNvPr id="1129" name="Picture 2">
                      <a:extLst>
                        <a:ext uri="{FF2B5EF4-FFF2-40B4-BE49-F238E27FC236}">
                          <a16:creationId xmlns:a16="http://schemas.microsoft.com/office/drawing/2014/main" id="{6190A6E0-B34F-FA46-654B-8A3504B411DE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14">
                      <a:clrChange>
                        <a:clrFrom>
                          <a:srgbClr val="FFFFFF"/>
                        </a:clrFrom>
                        <a:clrTo>
                          <a:srgbClr val="FFFFFF">
                            <a:alpha val="0"/>
                          </a:srgbClr>
                        </a:clrTo>
                      </a:clrChange>
                      <a:extLst>
                        <a:ext uri="{BEBA8EAE-BF5A-486C-A8C5-ECC9F3942E4B}">
                          <a14:imgProps xmlns:a14="http://schemas.microsoft.com/office/drawing/2010/main">
                            <a14:imgLayer r:embed="rId15">
                              <a14:imgEffect>
                                <a14:backgroundRemoval t="3298" b="93286" l="9783" r="91033">
                                  <a14:foregroundMark x1="17002" y1="66866" x2="16033" y2="69258"/>
                                  <a14:foregroundMark x1="19158" y1="44287" x2="19079" y2="48282"/>
                                  <a14:foregroundMark x1="15082" y1="45230" x2="9783" y2="60188"/>
                                  <a14:foregroundMark x1="30336" y1="84473" x2="32337" y2="90577"/>
                                  <a14:foregroundMark x1="18207" y1="47468" x2="18633" y2="48768"/>
                                  <a14:foregroundMark x1="85352" y1="64167" x2="86141" y2="66549"/>
                                  <a14:foregroundMark x1="77717" y1="41107" x2="78543" y2="43602"/>
                                  <a14:foregroundMark x1="84511" y1="50177" x2="87995" y2="63721"/>
                                  <a14:foregroundMark x1="89266" y1="56066" x2="88881" y2="63499"/>
                                  <a14:foregroundMark x1="85259" y1="73278" x2="75679" y2="84688"/>
                                  <a14:foregroundMark x1="88043" y1="66313" x2="87228" y2="69022"/>
                                  <a14:foregroundMark x1="88043" y1="69729" x2="87636" y2="71614"/>
                                  <a14:foregroundMark x1="87772" y1="69611" x2="86413" y2="71849"/>
                                  <a14:foregroundMark x1="46875" y1="93286" x2="46875" y2="93286"/>
                                  <a14:foregroundMark x1="51223" y1="29682" x2="53804" y2="30389"/>
                                  <a14:foregroundMark x1="60326" y1="31213" x2="58696" y2="31567"/>
                                  <a14:backgroundMark x1="46603" y1="8245" x2="47283" y2="7303"/>
                                  <a14:backgroundMark x1="47690" y1="7303" x2="45788" y2="12485"/>
                                  <a14:backgroundMark x1="43750" y1="8363" x2="43614" y2="10836"/>
                                  <a14:backgroundMark x1="44565" y1="8598" x2="50679" y2="9776"/>
                                  <a14:backgroundMark x1="52582" y1="8716" x2="57065" y2="11190"/>
                                  <a14:backgroundMark x1="52038" y1="8834" x2="52174" y2="12956"/>
                                  <a14:backgroundMark x1="52989" y1="7420" x2="56250" y2="7656"/>
                                  <a14:backgroundMark x1="53940" y1="5771" x2="56250" y2="9305"/>
                                  <a14:backgroundMark x1="45109" y1="2709" x2="38315" y2="6007"/>
                                  <a14:backgroundMark x1="87658" y1="72372" x2="87228" y2="73734"/>
                                  <a14:backgroundMark x1="88619" y1="69330" x2="88471" y2="69798"/>
                                  <a14:backgroundMark x1="90353" y1="63840" x2="89472" y2="66630"/>
                                  <a14:backgroundMark x1="86957" y1="76443" x2="89266" y2="73734"/>
                                  <a14:backgroundMark x1="91848" y1="60777" x2="90489" y2="68080"/>
                                  <a14:backgroundMark x1="65897" y1="353" x2="41168" y2="11425"/>
                                  <a14:backgroundMark x1="38723" y1="2827" x2="40217" y2="13310"/>
                                  <a14:backgroundMark x1="48098" y1="2002" x2="38043" y2="11661"/>
                                  <a14:backgroundMark x1="39402" y1="7892" x2="68207" y2="5300"/>
                                  <a14:backgroundMark x1="45924" y1="2591" x2="64130" y2="7067"/>
                                  <a14:backgroundMark x1="46603" y1="2827" x2="64130" y2="10954"/>
                                  <a14:backgroundMark x1="37772" y1="9069" x2="63995" y2="16372"/>
                                  <a14:backgroundMark x1="35326" y1="15783" x2="63043" y2="14959"/>
                                  <a14:backgroundMark x1="39946" y1="18021" x2="67120" y2="19081"/>
                                  <a14:backgroundMark x1="49728" y1="20141" x2="59647" y2="19670"/>
                                  <a14:backgroundMark x1="46196" y1="22615" x2="60054" y2="19906"/>
                                  <a14:backgroundMark x1="44293" y1="21437" x2="63723" y2="19552"/>
                                  <a14:backgroundMark x1="43478" y1="21555" x2="56929" y2="21790"/>
                                  <a14:backgroundMark x1="56929" y1="13310" x2="50543" y2="23675"/>
                                  <a14:backgroundMark x1="49592" y1="47585" x2="38179" y2="71614"/>
                                  <a14:backgroundMark x1="52446" y1="39929" x2="49321" y2="68669"/>
                                  <a14:backgroundMark x1="25000" y1="52650" x2="65082" y2="54064"/>
                                  <a14:backgroundMark x1="26223" y1="54299" x2="55707" y2="51826"/>
                                  <a14:backgroundMark x1="26902" y1="56655" x2="64946" y2="57479"/>
                                  <a14:backgroundMark x1="30978" y1="61013" x2="68750" y2="58422"/>
                                  <a14:backgroundMark x1="28397" y1="63015" x2="69022" y2="60542"/>
                                  <a14:backgroundMark x1="24321" y1="59953" x2="70380" y2="62898"/>
                                  <a14:backgroundMark x1="43478" y1="50177" x2="45380" y2="73498"/>
                                  <a14:backgroundMark x1="26223" y1="53475" x2="32745" y2="76443"/>
                                  <a14:backgroundMark x1="30027" y1="57479" x2="45380" y2="80801"/>
                                  <a14:backgroundMark x1="17799" y1="57244" x2="26902" y2="76561"/>
                                  <a14:backgroundMark x1="20245" y1="58893" x2="36277" y2="74676"/>
                                  <a14:backgroundMark x1="20652" y1="57479" x2="28804" y2="74558"/>
                                  <a14:backgroundMark x1="18478" y1="58657" x2="25543" y2="73027"/>
                                  <a14:backgroundMark x1="25951" y1="52886" x2="37092" y2="73852"/>
                                  <a14:backgroundMark x1="34375" y1="47468" x2="40353" y2="62898"/>
                                  <a14:backgroundMark x1="36277" y1="42403" x2="41576" y2="61366"/>
                                  <a14:backgroundMark x1="44973" y1="41578" x2="34647" y2="54770"/>
                                  <a14:backgroundMark x1="34375" y1="43934" x2="56250" y2="38869"/>
                                  <a14:backgroundMark x1="43071" y1="39458" x2="54348" y2="41225"/>
                                  <a14:backgroundMark x1="44022" y1="37809" x2="59375" y2="38869"/>
                                  <a14:backgroundMark x1="48098" y1="37809" x2="64130" y2="42049"/>
                                  <a14:backgroundMark x1="64130" y1="42049" x2="73098" y2="49941"/>
                                  <a14:backgroundMark x1="67527" y1="45347" x2="73777" y2="57008"/>
                                  <a14:backgroundMark x1="73505" y1="51237" x2="73370" y2="64547"/>
                                  <a14:backgroundMark x1="63723" y1="46172" x2="61957" y2="62662"/>
                                  <a14:backgroundMark x1="68478" y1="51826" x2="68207" y2="66549"/>
                                  <a14:backgroundMark x1="66848" y1="49706" x2="71196" y2="64900"/>
                                  <a14:backgroundMark x1="73777" y1="56419" x2="74457" y2="71143"/>
                                  <a14:backgroundMark x1="74049" y1="61955" x2="66168" y2="72203"/>
                                  <a14:backgroundMark x1="69293" y1="68080" x2="55707" y2="79505"/>
                                  <a14:backgroundMark x1="69429" y1="71849" x2="57473" y2="81154"/>
                                  <a14:backgroundMark x1="67120" y1="75147" x2="47418" y2="83628"/>
                                  <a14:backgroundMark x1="68071" y1="66784" x2="50543" y2="75383"/>
                                  <a14:backgroundMark x1="44293" y1="36985" x2="42120" y2="36985"/>
                                  <a14:backgroundMark x1="30299" y1="44523" x2="20652" y2="59953"/>
                                  <a14:backgroundMark x1="25000" y1="45819" x2="20924" y2="55948"/>
                                  <a14:backgroundMark x1="20245" y1="49706" x2="17799" y2="60306"/>
                                  <a14:backgroundMark x1="19429" y1="56419" x2="19429" y2="67845"/>
                                  <a14:backgroundMark x1="18071" y1="63722" x2="20924" y2="70082"/>
                                  <a14:backgroundMark x1="24592" y1="71967" x2="35326" y2="83628"/>
                                  <a14:backgroundMark x1="27174" y1="79034" x2="44429" y2="84923"/>
                                  <a14:backgroundMark x1="26495" y1="77856" x2="33424" y2="84452"/>
                                  <a14:backgroundMark x1="21875" y1="61955" x2="23777" y2="71849"/>
                                  <a14:backgroundMark x1="19973" y1="63486" x2="20652" y2="72438"/>
                                  <a14:backgroundMark x1="18750" y1="65135" x2="19701" y2="68316"/>
                                  <a14:backgroundMark x1="21467" y1="57244" x2="30027" y2="42874"/>
                                  <a14:backgroundMark x1="19701" y1="51237" x2="33424" y2="41814"/>
                                  <a14:backgroundMark x1="29755" y1="44287" x2="23098" y2="51001"/>
                                  <a14:backgroundMark x1="26902" y1="45583" x2="23098" y2="49941"/>
                                  <a14:backgroundMark x1="28668" y1="44759" x2="18342" y2="51826"/>
                                  <a14:backgroundMark x1="26766" y1="43110" x2="17799" y2="52886"/>
                                  <a14:backgroundMark x1="35054" y1="36985" x2="54076" y2="31567"/>
                                  <a14:backgroundMark x1="45652" y1="34158" x2="65082" y2="34982"/>
                                  <a14:backgroundMark x1="50000" y1="33451" x2="59375" y2="38869"/>
                                  <a14:backgroundMark x1="63043" y1="37220" x2="75000" y2="47468"/>
                                  <a14:backgroundMark x1="66848" y1="38516" x2="75408" y2="46172"/>
                                  <a14:backgroundMark x1="66304" y1="38869" x2="77582" y2="55595"/>
                                  <a14:backgroundMark x1="76223" y1="46643" x2="80571" y2="60306"/>
                                  <a14:backgroundMark x1="77446" y1="47821" x2="79620" y2="61955"/>
                                  <a14:backgroundMark x1="82201" y1="53239" x2="80027" y2="65371"/>
                                  <a14:backgroundMark x1="81522" y1="67020" x2="75272" y2="75147"/>
                                  <a14:backgroundMark x1="77446" y1="70318" x2="67527" y2="81390"/>
                                  <a14:backgroundMark x1="74049" y1="77621" x2="60054" y2="85395"/>
                                  <a14:backgroundMark x1="59918" y1="84452" x2="43750" y2="85512"/>
                                  <a14:backgroundMark x1="44973" y1="85395" x2="58832" y2="85395"/>
                                  <a14:backgroundMark x1="50272" y1="86808" x2="44022" y2="86337"/>
                                  <a14:backgroundMark x1="43071" y1="85984" x2="53397" y2="85984"/>
                                  <a14:backgroundMark x1="79348" y1="47821" x2="81658" y2="59482"/>
                                  <a14:backgroundMark x1="75951" y1="43463" x2="79755" y2="51001"/>
                                  <a14:backgroundMark x1="78397" y1="46996" x2="80707" y2="56655"/>
                                  <a14:backgroundMark x1="80571" y1="58893" x2="81250" y2="62191"/>
                                  <a14:backgroundMark x1="83832" y1="58657" x2="83152" y2="63840"/>
                                  <a14:backgroundMark x1="82745" y1="57833" x2="82201" y2="66196"/>
                                  <a14:backgroundMark x1="84103" y1="59717" x2="82745" y2="65135"/>
                                  <a14:backgroundMark x1="45924" y1="33098" x2="68071" y2="38045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8741" t="24894" r="8693" b="4778"/>
                    <a:stretch/>
                  </p:blipFill>
                  <p:spPr bwMode="auto">
                    <a:xfrm>
                      <a:off x="9981903" y="5055558"/>
                      <a:ext cx="818278" cy="803993"/>
                    </a:xfrm>
                    <a:prstGeom prst="ellipse">
                      <a:avLst/>
                    </a:prstGeom>
                    <a:noFill/>
                    <a:effectLst>
                      <a:softEdge rad="0"/>
                    </a:effectLst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grpSp>
                  <p:nvGrpSpPr>
                    <p:cNvPr id="1130" name="그룹 1129">
                      <a:extLst>
                        <a:ext uri="{FF2B5EF4-FFF2-40B4-BE49-F238E27FC236}">
                          <a16:creationId xmlns:a16="http://schemas.microsoft.com/office/drawing/2014/main" id="{2BEAE2F6-BD5F-327F-8CD2-BB0CEC677EB2}"/>
                        </a:ext>
                      </a:extLst>
                    </p:cNvPr>
                    <p:cNvGrpSpPr>
                      <a:grpSpLocks noChangeAspect="1"/>
                    </p:cNvGrpSpPr>
                    <p:nvPr/>
                  </p:nvGrpSpPr>
                  <p:grpSpPr>
                    <a:xfrm>
                      <a:off x="10010536" y="5074792"/>
                      <a:ext cx="756001" cy="756000"/>
                      <a:chOff x="7805204" y="4796310"/>
                      <a:chExt cx="721988" cy="720000"/>
                    </a:xfrm>
                  </p:grpSpPr>
                  <p:sp>
                    <p:nvSpPr>
                      <p:cNvPr id="1131" name="자유형: 도형 1130">
                        <a:extLst>
                          <a:ext uri="{FF2B5EF4-FFF2-40B4-BE49-F238E27FC236}">
                            <a16:creationId xmlns:a16="http://schemas.microsoft.com/office/drawing/2014/main" id="{3D05C9EE-70B3-AC58-7069-1394A06EF0D5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 flipH="1">
                        <a:off x="8166871" y="4796310"/>
                        <a:ext cx="360321" cy="720000"/>
                      </a:xfrm>
                      <a:custGeom>
                        <a:avLst/>
                        <a:gdLst>
                          <a:gd name="connsiteX0" fmla="*/ 457200 w 457608"/>
                          <a:gd name="connsiteY0" fmla="*/ 0 h 914400"/>
                          <a:gd name="connsiteX1" fmla="*/ 457608 w 457608"/>
                          <a:gd name="connsiteY1" fmla="*/ 41 h 914400"/>
                          <a:gd name="connsiteX2" fmla="*/ 457608 w 457608"/>
                          <a:gd name="connsiteY2" fmla="*/ 914359 h 914400"/>
                          <a:gd name="connsiteX3" fmla="*/ 457200 w 457608"/>
                          <a:gd name="connsiteY3" fmla="*/ 914400 h 914400"/>
                          <a:gd name="connsiteX4" fmla="*/ 0 w 457608"/>
                          <a:gd name="connsiteY4" fmla="*/ 457200 h 914400"/>
                          <a:gd name="connsiteX5" fmla="*/ 457200 w 457608"/>
                          <a:gd name="connsiteY5" fmla="*/ 0 h 914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457608" h="914400">
                            <a:moveTo>
                              <a:pt x="457200" y="0"/>
                            </a:moveTo>
                            <a:lnTo>
                              <a:pt x="457608" y="41"/>
                            </a:lnTo>
                            <a:lnTo>
                              <a:pt x="457608" y="914359"/>
                            </a:lnTo>
                            <a:lnTo>
                              <a:pt x="457200" y="914400"/>
                            </a:lnTo>
                            <a:cubicBezTo>
                              <a:pt x="204695" y="914400"/>
                              <a:pt x="0" y="709705"/>
                              <a:pt x="0" y="457200"/>
                            </a:cubicBezTo>
                            <a:cubicBezTo>
                              <a:pt x="0" y="204695"/>
                              <a:pt x="204695" y="0"/>
                              <a:pt x="457200" y="0"/>
                            </a:cubicBezTo>
                            <a:close/>
                          </a:path>
                        </a:pathLst>
                      </a:custGeom>
                      <a:blipFill dpi="0" rotWithShape="0">
                        <a:blip r:embed="rId16"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17">
                                  <a14:imgEffect>
                                    <a14:brightnessContrast bright="-40000" contrast="40000"/>
                                  </a14:imgEffect>
                                </a14:imgLayer>
                              </a14:imgProps>
                            </a:ext>
                          </a:extLst>
                        </a:blip>
                        <a:srcRect/>
                        <a:tile tx="0" ty="0" sx="50000" sy="100000" flip="none" algn="tl"/>
                      </a:blipFill>
                      <a:ln w="6350">
                        <a:solidFill>
                          <a:srgbClr val="F6F4D2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square" rtlCol="0" anchor="ctr">
                        <a:noAutofit/>
                      </a:bodyPr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132" name="자유형: 도형 1131">
                        <a:extLst>
                          <a:ext uri="{FF2B5EF4-FFF2-40B4-BE49-F238E27FC236}">
                            <a16:creationId xmlns:a16="http://schemas.microsoft.com/office/drawing/2014/main" id="{DBB7B276-821A-D8F5-5A2C-C7808A4D5C3C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7805204" y="4796310"/>
                        <a:ext cx="360321" cy="720000"/>
                      </a:xfrm>
                      <a:custGeom>
                        <a:avLst/>
                        <a:gdLst>
                          <a:gd name="connsiteX0" fmla="*/ 457200 w 457608"/>
                          <a:gd name="connsiteY0" fmla="*/ 0 h 914400"/>
                          <a:gd name="connsiteX1" fmla="*/ 457608 w 457608"/>
                          <a:gd name="connsiteY1" fmla="*/ 41 h 914400"/>
                          <a:gd name="connsiteX2" fmla="*/ 457608 w 457608"/>
                          <a:gd name="connsiteY2" fmla="*/ 914359 h 914400"/>
                          <a:gd name="connsiteX3" fmla="*/ 457200 w 457608"/>
                          <a:gd name="connsiteY3" fmla="*/ 914400 h 914400"/>
                          <a:gd name="connsiteX4" fmla="*/ 0 w 457608"/>
                          <a:gd name="connsiteY4" fmla="*/ 457200 h 914400"/>
                          <a:gd name="connsiteX5" fmla="*/ 457200 w 457608"/>
                          <a:gd name="connsiteY5" fmla="*/ 0 h 914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457608" h="914400">
                            <a:moveTo>
                              <a:pt x="457200" y="0"/>
                            </a:moveTo>
                            <a:lnTo>
                              <a:pt x="457608" y="41"/>
                            </a:lnTo>
                            <a:lnTo>
                              <a:pt x="457608" y="914359"/>
                            </a:lnTo>
                            <a:lnTo>
                              <a:pt x="457200" y="914400"/>
                            </a:lnTo>
                            <a:cubicBezTo>
                              <a:pt x="204695" y="914400"/>
                              <a:pt x="0" y="709705"/>
                              <a:pt x="0" y="457200"/>
                            </a:cubicBezTo>
                            <a:cubicBezTo>
                              <a:pt x="0" y="204695"/>
                              <a:pt x="204695" y="0"/>
                              <a:pt x="457200" y="0"/>
                            </a:cubicBezTo>
                            <a:close/>
                          </a:path>
                        </a:pathLst>
                      </a:custGeom>
                      <a:blipFill dpi="0" rotWithShape="0">
                        <a:blip r:embed="rId16"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17">
                                  <a14:imgEffect>
                                    <a14:brightnessContrast bright="-40000" contrast="40000"/>
                                  </a14:imgEffect>
                                </a14:imgLayer>
                              </a14:imgProps>
                            </a:ext>
                          </a:extLst>
                        </a:blip>
                        <a:srcRect/>
                        <a:tile tx="0" ty="0" sx="50000" sy="100000" flip="none" algn="tl"/>
                      </a:blipFill>
                      <a:ln w="6350">
                        <a:solidFill>
                          <a:srgbClr val="F6F4D2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square" rtlCol="0" anchor="ctr">
                        <a:noAutofit/>
                      </a:bodyPr>
                      <a:lstStyle/>
                      <a:p>
                        <a:pPr algn="ctr"/>
                        <a:endParaRPr lang="ko-KR" altLang="en-US" dirty="0"/>
                      </a:p>
                    </p:txBody>
                  </p:sp>
                </p:grpSp>
              </p:grpSp>
              <p:grpSp>
                <p:nvGrpSpPr>
                  <p:cNvPr id="1120" name="그룹 1119">
                    <a:extLst>
                      <a:ext uri="{FF2B5EF4-FFF2-40B4-BE49-F238E27FC236}">
                        <a16:creationId xmlns:a16="http://schemas.microsoft.com/office/drawing/2014/main" id="{C83C5817-F2D5-F042-F046-E48227890622}"/>
                      </a:ext>
                    </a:extLst>
                  </p:cNvPr>
                  <p:cNvGrpSpPr/>
                  <p:nvPr/>
                </p:nvGrpSpPr>
                <p:grpSpPr>
                  <a:xfrm>
                    <a:off x="4661022" y="5889074"/>
                    <a:ext cx="231074" cy="315892"/>
                    <a:chOff x="452475" y="2783773"/>
                    <a:chExt cx="618971" cy="846171"/>
                  </a:xfrm>
                  <a:effectLst>
                    <a:glow rad="25400">
                      <a:schemeClr val="accent1"/>
                    </a:glow>
                  </a:effectLst>
                </p:grpSpPr>
                <p:grpSp>
                  <p:nvGrpSpPr>
                    <p:cNvPr id="1121" name="그룹 1120">
                      <a:extLst>
                        <a:ext uri="{FF2B5EF4-FFF2-40B4-BE49-F238E27FC236}">
                          <a16:creationId xmlns:a16="http://schemas.microsoft.com/office/drawing/2014/main" id="{35AD17AD-E699-E4CA-80E5-BF990136C89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52475" y="2783773"/>
                      <a:ext cx="618971" cy="846171"/>
                      <a:chOff x="297325" y="3024775"/>
                      <a:chExt cx="618971" cy="846171"/>
                    </a:xfrm>
                  </p:grpSpPr>
                  <p:pic>
                    <p:nvPicPr>
                      <p:cNvPr id="1125" name="Picture 16">
                        <a:extLst>
                          <a:ext uri="{FF2B5EF4-FFF2-40B4-BE49-F238E27FC236}">
                            <a16:creationId xmlns:a16="http://schemas.microsoft.com/office/drawing/2014/main" id="{4F8475BF-EC31-2EEA-17B3-41CB60F0297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5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4269" l="24548" r="73902">
                                    <a14:foregroundMark x1="46512" y1="23501" x2="56589" y2="25659"/>
                                    <a14:foregroundMark x1="33850" y1="31894" x2="30491" y2="33094"/>
                                    <a14:foregroundMark x1="29199" y1="34053" x2="27541" y2="35229"/>
                                    <a14:foregroundMark x1="68217" y1="34293" x2="70543" y2="34293"/>
                                    <a14:foregroundMark x1="48837" y1="26619" x2="61240" y2="30935"/>
                                    <a14:foregroundMark x1="61240" y1="29736" x2="71576" y2="31894"/>
                                    <a14:foregroundMark x1="67959" y1="31894" x2="73902" y2="34053"/>
                                    <a14:backgroundMark x1="37468" y1="63070" x2="58915" y2="71223"/>
                                    <a14:backgroundMark x1="43152" y1="62110" x2="63566" y2="62110"/>
                                    <a14:backgroundMark x1="30491" y1="59952" x2="39535" y2="61871"/>
                                    <a14:backgroundMark x1="29199" y1="49161" x2="28165" y2="43885"/>
                                    <a14:backgroundMark x1="27132" y1="38609" x2="27132" y2="39568"/>
                                    <a14:backgroundMark x1="27132" y1="37650" x2="27132" y2="37650"/>
                                    <a14:backgroundMark x1="27132" y1="35012" x2="24806" y2="38369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21870" r="25676" b="30106"/>
                      <a:stretch/>
                    </p:blipFill>
                    <p:spPr bwMode="auto">
                      <a:xfrm rot="10800000">
                        <a:off x="297325" y="3399300"/>
                        <a:ext cx="618971" cy="47164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126" name="Picture 16">
                        <a:extLst>
                          <a:ext uri="{FF2B5EF4-FFF2-40B4-BE49-F238E27FC236}">
                            <a16:creationId xmlns:a16="http://schemas.microsoft.com/office/drawing/2014/main" id="{82488BEA-04E5-ED21-B108-232BEFBC747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7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4269" l="27649" r="71835">
                                    <a14:foregroundMark x1="43669" y1="28058" x2="72093" y2="29017"/>
                                    <a14:foregroundMark x1="47287" y1="24700" x2="53488" y2="23501"/>
                                    <a14:foregroundMark x1="53230" y1="25420" x2="63307" y2="28058"/>
                                    <a14:foregroundMark x1="31266" y1="32134" x2="30715" y2="35286"/>
                                    <a14:foregroundMark x1="29199" y1="32134" x2="30048" y2="34160"/>
                                    <a14:foregroundMark x1="27649" y1="33813" x2="27649" y2="34969"/>
                                    <a14:foregroundMark x1="63566" y1="55875" x2="63566" y2="55875"/>
                                    <a14:foregroundMark x1="64341" y1="55396" x2="64109" y2="56041"/>
                                    <a14:backgroundMark x1="34367" y1="59712" x2="29716" y2="56115"/>
                                    <a14:backgroundMark x1="32041" y1="52998" x2="30233" y2="53237"/>
                                    <a14:backgroundMark x1="30491" y1="47482" x2="31783" y2="54916"/>
                                    <a14:backgroundMark x1="26098" y1="35492" x2="33075" y2="52518"/>
                                    <a14:backgroundMark x1="25840" y1="41247" x2="36434" y2="60671"/>
                                    <a14:backgroundMark x1="31008" y1="57794" x2="40310" y2="62830"/>
                                    <a14:backgroundMark x1="35917" y1="59233" x2="51421" y2="64269"/>
                                    <a14:backgroundMark x1="33592" y1="59233" x2="44444" y2="59952"/>
                                    <a14:backgroundMark x1="34625" y1="59952" x2="61240" y2="63549"/>
                                    <a14:backgroundMark x1="54264" y1="58993" x2="70801" y2="68345"/>
                                    <a14:backgroundMark x1="58140" y1="58993" x2="74677" y2="60911"/>
                                    <a14:backgroundMark x1="63307" y1="59952" x2="73902" y2="51559"/>
                                    <a14:backgroundMark x1="60724" y1="62590" x2="71059" y2="54436"/>
                                    <a14:backgroundMark x1="62791" y1="60911" x2="70026" y2="54436"/>
                                    <a14:backgroundMark x1="66925" y1="55875" x2="70026" y2="43165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21870" r="25676" b="30106"/>
                      <a:stretch/>
                    </p:blipFill>
                    <p:spPr bwMode="auto">
                      <a:xfrm flipH="1">
                        <a:off x="297325" y="3024775"/>
                        <a:ext cx="618971" cy="47164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grpSp>
                  <p:nvGrpSpPr>
                    <p:cNvPr id="1122" name="그룹 1121">
                      <a:extLst>
                        <a:ext uri="{FF2B5EF4-FFF2-40B4-BE49-F238E27FC236}">
                          <a16:creationId xmlns:a16="http://schemas.microsoft.com/office/drawing/2014/main" id="{28B2BD77-F663-C3DC-EA4B-EA15FDA5A28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02524" y="2939526"/>
                      <a:ext cx="518872" cy="534666"/>
                      <a:chOff x="497921" y="2939526"/>
                      <a:chExt cx="518872" cy="534666"/>
                    </a:xfrm>
                  </p:grpSpPr>
                  <p:pic>
                    <p:nvPicPr>
                      <p:cNvPr id="1123" name="Picture 16">
                        <a:extLst>
                          <a:ext uri="{FF2B5EF4-FFF2-40B4-BE49-F238E27FC236}">
                            <a16:creationId xmlns:a16="http://schemas.microsoft.com/office/drawing/2014/main" id="{71A8403D-8CB3-0EFE-6873-BE8A46C2A24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8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8345" l="22481" r="73902">
                                    <a14:foregroundMark x1="39276" y1="68106" x2="55556" y2="64029"/>
                                    <a14:foregroundMark x1="32817" y1="60192" x2="48837" y2="64988"/>
                                    <a14:foregroundMark x1="35659" y1="63789" x2="56848" y2="68585"/>
                                    <a14:foregroundMark x1="49612" y1="62590" x2="67183" y2="63309"/>
                                    <a14:foregroundMark x1="30749" y1="48441" x2="28005" y2="43165"/>
                                    <a14:foregroundMark x1="27709" y1="43165" x2="28165" y2="46763"/>
                                    <a14:foregroundMark x1="22481" y1="32374" x2="24481" y2="34821"/>
                                    <a14:foregroundMark x1="28188" y1="43165" x2="29974" y2="55875"/>
                                    <a14:backgroundMark x1="55702" y1="70001" x2="58915" y2="71223"/>
                                    <a14:backgroundMark x1="30491" y1="59952" x2="32633" y2="60406"/>
                                    <a14:backgroundMark x1="29974" y1="30456" x2="29974" y2="43165"/>
                                    <a14:backgroundMark x1="29457" y1="32134" x2="45478" y2="31415"/>
                                    <a14:backgroundMark x1="35659" y1="27818" x2="65375" y2="26619"/>
                                    <a14:backgroundMark x1="54005" y1="28297" x2="71835" y2="29736"/>
                                    <a14:backgroundMark x1="61499" y1="31415" x2="72351" y2="32374"/>
                                    <a14:backgroundMark x1="71318" y1="34532" x2="71835" y2="34053"/>
                                    <a14:backgroundMark x1="71318" y1="36211" x2="72868" y2="33094"/>
                                    <a14:backgroundMark x1="70801" y1="34053" x2="75194" y2="32134"/>
                                    <a14:backgroundMark x1="56589" y1="8153" x2="56589" y2="8153"/>
                                    <a14:backgroundMark x1="98966" y1="33573" x2="98966" y2="33573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35650" r="25676" b="30106"/>
                      <a:stretch/>
                    </p:blipFill>
                    <p:spPr bwMode="auto">
                      <a:xfrm rot="5400000" flipH="1">
                        <a:off x="544191" y="3001589"/>
                        <a:ext cx="534666" cy="41053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124" name="Picture 16">
                        <a:extLst>
                          <a:ext uri="{FF2B5EF4-FFF2-40B4-BE49-F238E27FC236}">
                            <a16:creationId xmlns:a16="http://schemas.microsoft.com/office/drawing/2014/main" id="{25380C25-331B-5896-D8EB-7866DD5E262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8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8345" l="22481" r="73902">
                                    <a14:foregroundMark x1="39276" y1="68106" x2="55556" y2="64029"/>
                                    <a14:foregroundMark x1="32817" y1="60192" x2="48837" y2="64988"/>
                                    <a14:foregroundMark x1="35659" y1="63789" x2="56848" y2="68585"/>
                                    <a14:foregroundMark x1="49612" y1="62590" x2="67183" y2="63309"/>
                                    <a14:foregroundMark x1="30749" y1="48441" x2="28005" y2="43165"/>
                                    <a14:foregroundMark x1="27709" y1="43165" x2="28165" y2="46763"/>
                                    <a14:foregroundMark x1="22481" y1="32374" x2="24481" y2="34821"/>
                                    <a14:foregroundMark x1="28188" y1="43165" x2="29974" y2="55875"/>
                                    <a14:backgroundMark x1="55702" y1="70001" x2="58915" y2="71223"/>
                                    <a14:backgroundMark x1="30491" y1="59952" x2="32633" y2="60406"/>
                                    <a14:backgroundMark x1="29974" y1="30456" x2="29974" y2="43165"/>
                                    <a14:backgroundMark x1="29457" y1="32134" x2="45478" y2="31415"/>
                                    <a14:backgroundMark x1="35659" y1="27818" x2="65375" y2="26619"/>
                                    <a14:backgroundMark x1="54005" y1="28297" x2="71835" y2="29736"/>
                                    <a14:backgroundMark x1="61499" y1="31415" x2="72351" y2="32374"/>
                                    <a14:backgroundMark x1="71318" y1="34532" x2="71835" y2="34053"/>
                                    <a14:backgroundMark x1="71318" y1="36211" x2="72868" y2="33094"/>
                                    <a14:backgroundMark x1="70801" y1="34053" x2="75194" y2="32134"/>
                                    <a14:backgroundMark x1="56589" y1="8153" x2="56589" y2="8153"/>
                                    <a14:backgroundMark x1="98966" y1="33573" x2="98966" y2="33573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35650" r="25676" b="30106"/>
                      <a:stretch/>
                    </p:blipFill>
                    <p:spPr bwMode="auto">
                      <a:xfrm rot="16200000">
                        <a:off x="435858" y="3001589"/>
                        <a:ext cx="534666" cy="41053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</p:grpSp>
              <p:sp>
                <p:nvSpPr>
                  <p:cNvPr id="1134" name="별: 꼭짓점 4개 1133">
                    <a:extLst>
                      <a:ext uri="{FF2B5EF4-FFF2-40B4-BE49-F238E27FC236}">
                        <a16:creationId xmlns:a16="http://schemas.microsoft.com/office/drawing/2014/main" id="{0CD476CC-CDA3-6A86-806D-9E77862F1D31}"/>
                      </a:ext>
                    </a:extLst>
                  </p:cNvPr>
                  <p:cNvSpPr/>
                  <p:nvPr/>
                </p:nvSpPr>
                <p:spPr>
                  <a:xfrm>
                    <a:off x="4826575" y="6270785"/>
                    <a:ext cx="230832" cy="230832"/>
                  </a:xfrm>
                  <a:prstGeom prst="star4">
                    <a:avLst/>
                  </a:prstGeom>
                  <a:solidFill>
                    <a:schemeClr val="bg1">
                      <a:lumMod val="50000"/>
                    </a:schemeClr>
                  </a:solidFill>
                  <a:ln w="6350">
                    <a:solidFill>
                      <a:srgbClr val="00206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grpSp>
            <p:nvGrpSpPr>
              <p:cNvPr id="1142" name="그룹 1141">
                <a:extLst>
                  <a:ext uri="{FF2B5EF4-FFF2-40B4-BE49-F238E27FC236}">
                    <a16:creationId xmlns:a16="http://schemas.microsoft.com/office/drawing/2014/main" id="{EC6D3B89-4893-92EE-C164-9B88C9CDEE25}"/>
                  </a:ext>
                </a:extLst>
              </p:cNvPr>
              <p:cNvGrpSpPr/>
              <p:nvPr/>
            </p:nvGrpSpPr>
            <p:grpSpPr>
              <a:xfrm>
                <a:off x="5682018" y="5253999"/>
                <a:ext cx="850676" cy="1247618"/>
                <a:chOff x="5682018" y="5253999"/>
                <a:chExt cx="850676" cy="1247618"/>
              </a:xfrm>
            </p:grpSpPr>
            <p:sp>
              <p:nvSpPr>
                <p:cNvPr id="1101" name="TextBox 1100">
                  <a:extLst>
                    <a:ext uri="{FF2B5EF4-FFF2-40B4-BE49-F238E27FC236}">
                      <a16:creationId xmlns:a16="http://schemas.microsoft.com/office/drawing/2014/main" id="{AA60F5AF-68FB-3A17-20D5-BFBD2D75B94B}"/>
                    </a:ext>
                  </a:extLst>
                </p:cNvPr>
                <p:cNvSpPr txBox="1"/>
                <p:nvPr/>
              </p:nvSpPr>
              <p:spPr>
                <a:xfrm>
                  <a:off x="5861296" y="5253999"/>
                  <a:ext cx="49212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ln w="25400">
                        <a:noFill/>
                      </a:ln>
                      <a:solidFill>
                        <a:srgbClr val="D4CFC5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두 번째 기록</a:t>
                  </a:r>
                  <a:endParaRPr lang="en-US" altLang="ko-KR" sz="800" dirty="0">
                    <a:ln w="25400">
                      <a:noFill/>
                    </a:ln>
                    <a:solidFill>
                      <a:srgbClr val="D4CFC5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  <a:p>
                  <a:pPr algn="ctr"/>
                  <a:r>
                    <a:rPr lang="en-US" altLang="ko-KR" sz="1000" dirty="0">
                      <a:solidFill>
                        <a:srgbClr val="D4CFC5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불굴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’</a:t>
                  </a:r>
                  <a:endParaRPr lang="en-US" altLang="ko-KR" sz="10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grpSp>
              <p:nvGrpSpPr>
                <p:cNvPr id="1139" name="그룹 1138">
                  <a:extLst>
                    <a:ext uri="{FF2B5EF4-FFF2-40B4-BE49-F238E27FC236}">
                      <a16:creationId xmlns:a16="http://schemas.microsoft.com/office/drawing/2014/main" id="{DA09B0A0-18C1-9E54-EFB1-2530E238F57F}"/>
                    </a:ext>
                  </a:extLst>
                </p:cNvPr>
                <p:cNvGrpSpPr/>
                <p:nvPr/>
              </p:nvGrpSpPr>
              <p:grpSpPr>
                <a:xfrm>
                  <a:off x="5682018" y="5626498"/>
                  <a:ext cx="850676" cy="875119"/>
                  <a:chOff x="5682018" y="5626498"/>
                  <a:chExt cx="850676" cy="875119"/>
                </a:xfrm>
              </p:grpSpPr>
              <p:grpSp>
                <p:nvGrpSpPr>
                  <p:cNvPr id="1138" name="그룹 1137">
                    <a:extLst>
                      <a:ext uri="{FF2B5EF4-FFF2-40B4-BE49-F238E27FC236}">
                        <a16:creationId xmlns:a16="http://schemas.microsoft.com/office/drawing/2014/main" id="{79FE068D-6856-C1EF-42FC-3639B37005D4}"/>
                      </a:ext>
                    </a:extLst>
                  </p:cNvPr>
                  <p:cNvGrpSpPr/>
                  <p:nvPr/>
                </p:nvGrpSpPr>
                <p:grpSpPr>
                  <a:xfrm>
                    <a:off x="5682018" y="5626498"/>
                    <a:ext cx="850676" cy="835826"/>
                    <a:chOff x="5682018" y="5626498"/>
                    <a:chExt cx="850676" cy="835826"/>
                  </a:xfrm>
                </p:grpSpPr>
                <p:pic>
                  <p:nvPicPr>
                    <p:cNvPr id="1113" name="Picture 2">
                      <a:extLst>
                        <a:ext uri="{FF2B5EF4-FFF2-40B4-BE49-F238E27FC236}">
                          <a16:creationId xmlns:a16="http://schemas.microsoft.com/office/drawing/2014/main" id="{79E9F05B-406A-A124-12C6-D87C6447F8B4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14">
                      <a:clrChange>
                        <a:clrFrom>
                          <a:srgbClr val="FFFFFF"/>
                        </a:clrFrom>
                        <a:clrTo>
                          <a:srgbClr val="FFFFFF">
                            <a:alpha val="0"/>
                          </a:srgbClr>
                        </a:clrTo>
                      </a:clrChange>
                      <a:extLst>
                        <a:ext uri="{BEBA8EAE-BF5A-486C-A8C5-ECC9F3942E4B}">
                          <a14:imgProps xmlns:a14="http://schemas.microsoft.com/office/drawing/2010/main">
                            <a14:imgLayer r:embed="rId15">
                              <a14:imgEffect>
                                <a14:backgroundRemoval t="3298" b="93286" l="9783" r="91033">
                                  <a14:foregroundMark x1="17002" y1="66866" x2="16033" y2="69258"/>
                                  <a14:foregroundMark x1="19158" y1="44287" x2="19079" y2="48282"/>
                                  <a14:foregroundMark x1="15082" y1="45230" x2="9783" y2="60188"/>
                                  <a14:foregroundMark x1="30336" y1="84473" x2="32337" y2="90577"/>
                                  <a14:foregroundMark x1="18207" y1="47468" x2="18633" y2="48768"/>
                                  <a14:foregroundMark x1="85352" y1="64167" x2="86141" y2="66549"/>
                                  <a14:foregroundMark x1="77717" y1="41107" x2="78543" y2="43602"/>
                                  <a14:foregroundMark x1="84511" y1="50177" x2="87995" y2="63721"/>
                                  <a14:foregroundMark x1="89266" y1="56066" x2="88881" y2="63499"/>
                                  <a14:foregroundMark x1="85259" y1="73278" x2="75679" y2="84688"/>
                                  <a14:foregroundMark x1="88043" y1="66313" x2="87228" y2="69022"/>
                                  <a14:foregroundMark x1="88043" y1="69729" x2="87636" y2="71614"/>
                                  <a14:foregroundMark x1="87772" y1="69611" x2="86413" y2="71849"/>
                                  <a14:foregroundMark x1="46875" y1="93286" x2="46875" y2="93286"/>
                                  <a14:foregroundMark x1="51223" y1="29682" x2="53804" y2="30389"/>
                                  <a14:foregroundMark x1="60326" y1="31213" x2="58696" y2="31567"/>
                                  <a14:backgroundMark x1="46603" y1="8245" x2="47283" y2="7303"/>
                                  <a14:backgroundMark x1="47690" y1="7303" x2="45788" y2="12485"/>
                                  <a14:backgroundMark x1="43750" y1="8363" x2="43614" y2="10836"/>
                                  <a14:backgroundMark x1="44565" y1="8598" x2="50679" y2="9776"/>
                                  <a14:backgroundMark x1="52582" y1="8716" x2="57065" y2="11190"/>
                                  <a14:backgroundMark x1="52038" y1="8834" x2="52174" y2="12956"/>
                                  <a14:backgroundMark x1="52989" y1="7420" x2="56250" y2="7656"/>
                                  <a14:backgroundMark x1="53940" y1="5771" x2="56250" y2="9305"/>
                                  <a14:backgroundMark x1="45109" y1="2709" x2="38315" y2="6007"/>
                                  <a14:backgroundMark x1="87658" y1="72372" x2="87228" y2="73734"/>
                                  <a14:backgroundMark x1="88619" y1="69330" x2="88471" y2="69798"/>
                                  <a14:backgroundMark x1="90353" y1="63840" x2="89472" y2="66630"/>
                                  <a14:backgroundMark x1="86957" y1="76443" x2="89266" y2="73734"/>
                                  <a14:backgroundMark x1="91848" y1="60777" x2="90489" y2="68080"/>
                                  <a14:backgroundMark x1="65897" y1="353" x2="41168" y2="11425"/>
                                  <a14:backgroundMark x1="38723" y1="2827" x2="40217" y2="13310"/>
                                  <a14:backgroundMark x1="48098" y1="2002" x2="38043" y2="11661"/>
                                  <a14:backgroundMark x1="39402" y1="7892" x2="68207" y2="5300"/>
                                  <a14:backgroundMark x1="45924" y1="2591" x2="64130" y2="7067"/>
                                  <a14:backgroundMark x1="46603" y1="2827" x2="64130" y2="10954"/>
                                  <a14:backgroundMark x1="37772" y1="9069" x2="63995" y2="16372"/>
                                  <a14:backgroundMark x1="35326" y1="15783" x2="63043" y2="14959"/>
                                  <a14:backgroundMark x1="39946" y1="18021" x2="67120" y2="19081"/>
                                  <a14:backgroundMark x1="49728" y1="20141" x2="59647" y2="19670"/>
                                  <a14:backgroundMark x1="46196" y1="22615" x2="60054" y2="19906"/>
                                  <a14:backgroundMark x1="44293" y1="21437" x2="63723" y2="19552"/>
                                  <a14:backgroundMark x1="43478" y1="21555" x2="56929" y2="21790"/>
                                  <a14:backgroundMark x1="56929" y1="13310" x2="50543" y2="23675"/>
                                  <a14:backgroundMark x1="49592" y1="47585" x2="38179" y2="71614"/>
                                  <a14:backgroundMark x1="52446" y1="39929" x2="49321" y2="68669"/>
                                  <a14:backgroundMark x1="25000" y1="52650" x2="65082" y2="54064"/>
                                  <a14:backgroundMark x1="26223" y1="54299" x2="55707" y2="51826"/>
                                  <a14:backgroundMark x1="26902" y1="56655" x2="64946" y2="57479"/>
                                  <a14:backgroundMark x1="30978" y1="61013" x2="68750" y2="58422"/>
                                  <a14:backgroundMark x1="28397" y1="63015" x2="69022" y2="60542"/>
                                  <a14:backgroundMark x1="24321" y1="59953" x2="70380" y2="62898"/>
                                  <a14:backgroundMark x1="43478" y1="50177" x2="45380" y2="73498"/>
                                  <a14:backgroundMark x1="26223" y1="53475" x2="32745" y2="76443"/>
                                  <a14:backgroundMark x1="30027" y1="57479" x2="45380" y2="80801"/>
                                  <a14:backgroundMark x1="17799" y1="57244" x2="26902" y2="76561"/>
                                  <a14:backgroundMark x1="20245" y1="58893" x2="36277" y2="74676"/>
                                  <a14:backgroundMark x1="20652" y1="57479" x2="28804" y2="74558"/>
                                  <a14:backgroundMark x1="18478" y1="58657" x2="25543" y2="73027"/>
                                  <a14:backgroundMark x1="25951" y1="52886" x2="37092" y2="73852"/>
                                  <a14:backgroundMark x1="34375" y1="47468" x2="40353" y2="62898"/>
                                  <a14:backgroundMark x1="36277" y1="42403" x2="41576" y2="61366"/>
                                  <a14:backgroundMark x1="44973" y1="41578" x2="34647" y2="54770"/>
                                  <a14:backgroundMark x1="34375" y1="43934" x2="56250" y2="38869"/>
                                  <a14:backgroundMark x1="43071" y1="39458" x2="54348" y2="41225"/>
                                  <a14:backgroundMark x1="44022" y1="37809" x2="59375" y2="38869"/>
                                  <a14:backgroundMark x1="48098" y1="37809" x2="64130" y2="42049"/>
                                  <a14:backgroundMark x1="64130" y1="42049" x2="73098" y2="49941"/>
                                  <a14:backgroundMark x1="67527" y1="45347" x2="73777" y2="57008"/>
                                  <a14:backgroundMark x1="73505" y1="51237" x2="73370" y2="64547"/>
                                  <a14:backgroundMark x1="63723" y1="46172" x2="61957" y2="62662"/>
                                  <a14:backgroundMark x1="68478" y1="51826" x2="68207" y2="66549"/>
                                  <a14:backgroundMark x1="66848" y1="49706" x2="71196" y2="64900"/>
                                  <a14:backgroundMark x1="73777" y1="56419" x2="74457" y2="71143"/>
                                  <a14:backgroundMark x1="74049" y1="61955" x2="66168" y2="72203"/>
                                  <a14:backgroundMark x1="69293" y1="68080" x2="55707" y2="79505"/>
                                  <a14:backgroundMark x1="69429" y1="71849" x2="57473" y2="81154"/>
                                  <a14:backgroundMark x1="67120" y1="75147" x2="47418" y2="83628"/>
                                  <a14:backgroundMark x1="68071" y1="66784" x2="50543" y2="75383"/>
                                  <a14:backgroundMark x1="44293" y1="36985" x2="42120" y2="36985"/>
                                  <a14:backgroundMark x1="30299" y1="44523" x2="20652" y2="59953"/>
                                  <a14:backgroundMark x1="25000" y1="45819" x2="20924" y2="55948"/>
                                  <a14:backgroundMark x1="20245" y1="49706" x2="17799" y2="60306"/>
                                  <a14:backgroundMark x1="19429" y1="56419" x2="19429" y2="67845"/>
                                  <a14:backgroundMark x1="18071" y1="63722" x2="20924" y2="70082"/>
                                  <a14:backgroundMark x1="24592" y1="71967" x2="35326" y2="83628"/>
                                  <a14:backgroundMark x1="27174" y1="79034" x2="44429" y2="84923"/>
                                  <a14:backgroundMark x1="26495" y1="77856" x2="33424" y2="84452"/>
                                  <a14:backgroundMark x1="21875" y1="61955" x2="23777" y2="71849"/>
                                  <a14:backgroundMark x1="19973" y1="63486" x2="20652" y2="72438"/>
                                  <a14:backgroundMark x1="18750" y1="65135" x2="19701" y2="68316"/>
                                  <a14:backgroundMark x1="21467" y1="57244" x2="30027" y2="42874"/>
                                  <a14:backgroundMark x1="19701" y1="51237" x2="33424" y2="41814"/>
                                  <a14:backgroundMark x1="29755" y1="44287" x2="23098" y2="51001"/>
                                  <a14:backgroundMark x1="26902" y1="45583" x2="23098" y2="49941"/>
                                  <a14:backgroundMark x1="28668" y1="44759" x2="18342" y2="51826"/>
                                  <a14:backgroundMark x1="26766" y1="43110" x2="17799" y2="52886"/>
                                  <a14:backgroundMark x1="35054" y1="36985" x2="54076" y2="31567"/>
                                  <a14:backgroundMark x1="45652" y1="34158" x2="65082" y2="34982"/>
                                  <a14:backgroundMark x1="50000" y1="33451" x2="59375" y2="38869"/>
                                  <a14:backgroundMark x1="63043" y1="37220" x2="75000" y2="47468"/>
                                  <a14:backgroundMark x1="66848" y1="38516" x2="75408" y2="46172"/>
                                  <a14:backgroundMark x1="66304" y1="38869" x2="77582" y2="55595"/>
                                  <a14:backgroundMark x1="76223" y1="46643" x2="80571" y2="60306"/>
                                  <a14:backgroundMark x1="77446" y1="47821" x2="79620" y2="61955"/>
                                  <a14:backgroundMark x1="82201" y1="53239" x2="80027" y2="65371"/>
                                  <a14:backgroundMark x1="81522" y1="67020" x2="75272" y2="75147"/>
                                  <a14:backgroundMark x1="77446" y1="70318" x2="67527" y2="81390"/>
                                  <a14:backgroundMark x1="74049" y1="77621" x2="60054" y2="85395"/>
                                  <a14:backgroundMark x1="59918" y1="84452" x2="43750" y2="85512"/>
                                  <a14:backgroundMark x1="44973" y1="85395" x2="58832" y2="85395"/>
                                  <a14:backgroundMark x1="50272" y1="86808" x2="44022" y2="86337"/>
                                  <a14:backgroundMark x1="43071" y1="85984" x2="53397" y2="85984"/>
                                  <a14:backgroundMark x1="79348" y1="47821" x2="81658" y2="59482"/>
                                  <a14:backgroundMark x1="75951" y1="43463" x2="79755" y2="51001"/>
                                  <a14:backgroundMark x1="78397" y1="46996" x2="80707" y2="56655"/>
                                  <a14:backgroundMark x1="80571" y1="58893" x2="81250" y2="62191"/>
                                  <a14:backgroundMark x1="83832" y1="58657" x2="83152" y2="63840"/>
                                  <a14:backgroundMark x1="82745" y1="57833" x2="82201" y2="66196"/>
                                  <a14:backgroundMark x1="84103" y1="59717" x2="82745" y2="65135"/>
                                  <a14:backgroundMark x1="45924" y1="33098" x2="68071" y2="38045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8741" t="24894" r="8693" b="4778"/>
                    <a:stretch/>
                  </p:blipFill>
                  <p:spPr bwMode="auto">
                    <a:xfrm>
                      <a:off x="5682018" y="5626498"/>
                      <a:ext cx="850676" cy="835826"/>
                    </a:xfrm>
                    <a:prstGeom prst="ellipse">
                      <a:avLst/>
                    </a:prstGeom>
                    <a:noFill/>
                    <a:effectLst>
                      <a:softEdge rad="0"/>
                    </a:effectLst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grpSp>
                  <p:nvGrpSpPr>
                    <p:cNvPr id="1114" name="그룹 1113">
                      <a:extLst>
                        <a:ext uri="{FF2B5EF4-FFF2-40B4-BE49-F238E27FC236}">
                          <a16:creationId xmlns:a16="http://schemas.microsoft.com/office/drawing/2014/main" id="{3BCB7798-DFC9-EBB3-854C-60AD248E5DAA}"/>
                        </a:ext>
                      </a:extLst>
                    </p:cNvPr>
                    <p:cNvGrpSpPr>
                      <a:grpSpLocks noChangeAspect="1"/>
                    </p:cNvGrpSpPr>
                    <p:nvPr/>
                  </p:nvGrpSpPr>
                  <p:grpSpPr>
                    <a:xfrm>
                      <a:off x="5717247" y="5651445"/>
                      <a:ext cx="780218" cy="785933"/>
                      <a:chOff x="7806954" y="4796310"/>
                      <a:chExt cx="716738" cy="720000"/>
                    </a:xfrm>
                  </p:grpSpPr>
                  <p:sp>
                    <p:nvSpPr>
                      <p:cNvPr id="1115" name="자유형: 도형 1114">
                        <a:extLst>
                          <a:ext uri="{FF2B5EF4-FFF2-40B4-BE49-F238E27FC236}">
                            <a16:creationId xmlns:a16="http://schemas.microsoft.com/office/drawing/2014/main" id="{0B722211-11BA-C689-15ED-51B522F3E9C3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 flipH="1">
                        <a:off x="8163371" y="4796310"/>
                        <a:ext cx="360321" cy="720000"/>
                      </a:xfrm>
                      <a:custGeom>
                        <a:avLst/>
                        <a:gdLst>
                          <a:gd name="connsiteX0" fmla="*/ 457200 w 457608"/>
                          <a:gd name="connsiteY0" fmla="*/ 0 h 914400"/>
                          <a:gd name="connsiteX1" fmla="*/ 457608 w 457608"/>
                          <a:gd name="connsiteY1" fmla="*/ 41 h 914400"/>
                          <a:gd name="connsiteX2" fmla="*/ 457608 w 457608"/>
                          <a:gd name="connsiteY2" fmla="*/ 914359 h 914400"/>
                          <a:gd name="connsiteX3" fmla="*/ 457200 w 457608"/>
                          <a:gd name="connsiteY3" fmla="*/ 914400 h 914400"/>
                          <a:gd name="connsiteX4" fmla="*/ 0 w 457608"/>
                          <a:gd name="connsiteY4" fmla="*/ 457200 h 914400"/>
                          <a:gd name="connsiteX5" fmla="*/ 457200 w 457608"/>
                          <a:gd name="connsiteY5" fmla="*/ 0 h 914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457608" h="914400">
                            <a:moveTo>
                              <a:pt x="457200" y="0"/>
                            </a:moveTo>
                            <a:lnTo>
                              <a:pt x="457608" y="41"/>
                            </a:lnTo>
                            <a:lnTo>
                              <a:pt x="457608" y="914359"/>
                            </a:lnTo>
                            <a:lnTo>
                              <a:pt x="457200" y="914400"/>
                            </a:lnTo>
                            <a:cubicBezTo>
                              <a:pt x="204695" y="914400"/>
                              <a:pt x="0" y="709705"/>
                              <a:pt x="0" y="457200"/>
                            </a:cubicBezTo>
                            <a:cubicBezTo>
                              <a:pt x="0" y="204695"/>
                              <a:pt x="204695" y="0"/>
                              <a:pt x="457200" y="0"/>
                            </a:cubicBezTo>
                            <a:close/>
                          </a:path>
                        </a:pathLst>
                      </a:custGeom>
                      <a:blipFill dpi="0" rotWithShape="0">
                        <a:blip r:embed="rId16"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17">
                                  <a14:imgEffect>
                                    <a14:brightnessContrast bright="-40000" contrast="40000"/>
                                  </a14:imgEffect>
                                </a14:imgLayer>
                              </a14:imgProps>
                            </a:ext>
                          </a:extLst>
                        </a:blip>
                        <a:srcRect/>
                        <a:tile tx="0" ty="0" sx="50000" sy="100000" flip="none" algn="tl"/>
                      </a:blipFill>
                      <a:ln w="6350"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square" rtlCol="0" anchor="ctr">
                        <a:noAutofit/>
                      </a:bodyPr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116" name="자유형: 도형 1115">
                        <a:extLst>
                          <a:ext uri="{FF2B5EF4-FFF2-40B4-BE49-F238E27FC236}">
                            <a16:creationId xmlns:a16="http://schemas.microsoft.com/office/drawing/2014/main" id="{394C42B7-21DB-85DF-E270-135222869A13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7806954" y="4796310"/>
                        <a:ext cx="360321" cy="720000"/>
                      </a:xfrm>
                      <a:custGeom>
                        <a:avLst/>
                        <a:gdLst>
                          <a:gd name="connsiteX0" fmla="*/ 457200 w 457608"/>
                          <a:gd name="connsiteY0" fmla="*/ 0 h 914400"/>
                          <a:gd name="connsiteX1" fmla="*/ 457608 w 457608"/>
                          <a:gd name="connsiteY1" fmla="*/ 41 h 914400"/>
                          <a:gd name="connsiteX2" fmla="*/ 457608 w 457608"/>
                          <a:gd name="connsiteY2" fmla="*/ 914359 h 914400"/>
                          <a:gd name="connsiteX3" fmla="*/ 457200 w 457608"/>
                          <a:gd name="connsiteY3" fmla="*/ 914400 h 914400"/>
                          <a:gd name="connsiteX4" fmla="*/ 0 w 457608"/>
                          <a:gd name="connsiteY4" fmla="*/ 457200 h 914400"/>
                          <a:gd name="connsiteX5" fmla="*/ 457200 w 457608"/>
                          <a:gd name="connsiteY5" fmla="*/ 0 h 914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457608" h="914400">
                            <a:moveTo>
                              <a:pt x="457200" y="0"/>
                            </a:moveTo>
                            <a:lnTo>
                              <a:pt x="457608" y="41"/>
                            </a:lnTo>
                            <a:lnTo>
                              <a:pt x="457608" y="914359"/>
                            </a:lnTo>
                            <a:lnTo>
                              <a:pt x="457200" y="914400"/>
                            </a:lnTo>
                            <a:cubicBezTo>
                              <a:pt x="204695" y="914400"/>
                              <a:pt x="0" y="709705"/>
                              <a:pt x="0" y="457200"/>
                            </a:cubicBezTo>
                            <a:cubicBezTo>
                              <a:pt x="0" y="204695"/>
                              <a:pt x="204695" y="0"/>
                              <a:pt x="457200" y="0"/>
                            </a:cubicBezTo>
                            <a:close/>
                          </a:path>
                        </a:pathLst>
                      </a:custGeom>
                      <a:blipFill dpi="0" rotWithShape="0">
                        <a:blip r:embed="rId16"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17">
                                  <a14:imgEffect>
                                    <a14:brightnessContrast bright="-40000" contrast="40000"/>
                                  </a14:imgEffect>
                                </a14:imgLayer>
                              </a14:imgProps>
                            </a:ext>
                          </a:extLst>
                        </a:blip>
                        <a:srcRect/>
                        <a:tile tx="0" ty="0" sx="50000" sy="100000" flip="none" algn="tl"/>
                      </a:blipFill>
                      <a:ln w="6350"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square" rtlCol="0" anchor="ctr">
                        <a:noAutofit/>
                      </a:bodyPr>
                      <a:lstStyle/>
                      <a:p>
                        <a:pPr algn="ctr"/>
                        <a:endParaRPr lang="ko-KR" altLang="en-US" dirty="0"/>
                      </a:p>
                    </p:txBody>
                  </p:sp>
                </p:grpSp>
                <p:sp>
                  <p:nvSpPr>
                    <p:cNvPr id="1137" name="타원 1136">
                      <a:extLst>
                        <a:ext uri="{FF2B5EF4-FFF2-40B4-BE49-F238E27FC236}">
                          <a16:creationId xmlns:a16="http://schemas.microsoft.com/office/drawing/2014/main" id="{216B42C6-FBB2-4BAF-73FF-B03301DAA6C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714956" y="5652011"/>
                      <a:ext cx="784800" cy="784800"/>
                    </a:xfrm>
                    <a:prstGeom prst="ellipse">
                      <a:avLst/>
                    </a:prstGeom>
                    <a:noFill/>
                    <a:ln w="6350">
                      <a:solidFill>
                        <a:srgbClr val="F6F4D2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grpSp>
                <p:nvGrpSpPr>
                  <p:cNvPr id="101" name="그룹 100">
                    <a:extLst>
                      <a:ext uri="{FF2B5EF4-FFF2-40B4-BE49-F238E27FC236}">
                        <a16:creationId xmlns:a16="http://schemas.microsoft.com/office/drawing/2014/main" id="{B086B5B6-484A-9FB4-0F4F-1A308EBC02EB}"/>
                      </a:ext>
                    </a:extLst>
                  </p:cNvPr>
                  <p:cNvGrpSpPr/>
                  <p:nvPr/>
                </p:nvGrpSpPr>
                <p:grpSpPr>
                  <a:xfrm>
                    <a:off x="5875723" y="5841298"/>
                    <a:ext cx="463267" cy="404052"/>
                    <a:chOff x="1521467" y="2783773"/>
                    <a:chExt cx="970180" cy="846171"/>
                  </a:xfrm>
                  <a:effectLst>
                    <a:glow rad="25400">
                      <a:schemeClr val="accent1"/>
                    </a:glow>
                  </a:effectLst>
                </p:grpSpPr>
                <p:grpSp>
                  <p:nvGrpSpPr>
                    <p:cNvPr id="1024" name="그룹 1023">
                      <a:extLst>
                        <a:ext uri="{FF2B5EF4-FFF2-40B4-BE49-F238E27FC236}">
                          <a16:creationId xmlns:a16="http://schemas.microsoft.com/office/drawing/2014/main" id="{52F46438-6EDB-D1A4-B926-E8C098BC007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697072" y="2783773"/>
                      <a:ext cx="618971" cy="846171"/>
                      <a:chOff x="1697072" y="2783773"/>
                      <a:chExt cx="618971" cy="846171"/>
                    </a:xfrm>
                  </p:grpSpPr>
                  <p:grpSp>
                    <p:nvGrpSpPr>
                      <p:cNvPr id="1035" name="그룹 1034">
                        <a:extLst>
                          <a:ext uri="{FF2B5EF4-FFF2-40B4-BE49-F238E27FC236}">
                            <a16:creationId xmlns:a16="http://schemas.microsoft.com/office/drawing/2014/main" id="{77E6DA3C-C711-B8F2-98C9-79634281BBE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697072" y="2783773"/>
                        <a:ext cx="618971" cy="846171"/>
                        <a:chOff x="297325" y="3024775"/>
                        <a:chExt cx="618971" cy="846171"/>
                      </a:xfrm>
                    </p:grpSpPr>
                    <p:pic>
                      <p:nvPicPr>
                        <p:cNvPr id="1039" name="Picture 16">
                          <a:extLst>
                            <a:ext uri="{FF2B5EF4-FFF2-40B4-BE49-F238E27FC236}">
                              <a16:creationId xmlns:a16="http://schemas.microsoft.com/office/drawing/2014/main" id="{A5635377-511E-5273-F3D9-6414BCD6C5BE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5">
                          <a:lum bright="70000" contrast="-70000"/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6">
                                  <a14:imgEffect>
                                    <a14:backgroundRemoval t="23022" b="64269" l="24548" r="73902">
                                      <a14:foregroundMark x1="46512" y1="23501" x2="56589" y2="25659"/>
                                      <a14:foregroundMark x1="33850" y1="31894" x2="30491" y2="33094"/>
                                      <a14:foregroundMark x1="29199" y1="34053" x2="27541" y2="35229"/>
                                      <a14:foregroundMark x1="68217" y1="34293" x2="70543" y2="34293"/>
                                      <a14:foregroundMark x1="48837" y1="26619" x2="61240" y2="30935"/>
                                      <a14:foregroundMark x1="61240" y1="29736" x2="71576" y2="31894"/>
                                      <a14:foregroundMark x1="67959" y1="31894" x2="73902" y2="34053"/>
                                      <a14:backgroundMark x1="37468" y1="63070" x2="58915" y2="71223"/>
                                      <a14:backgroundMark x1="43152" y1="62110" x2="63566" y2="62110"/>
                                      <a14:backgroundMark x1="30491" y1="59952" x2="39535" y2="61871"/>
                                      <a14:backgroundMark x1="29199" y1="49161" x2="28165" y2="43885"/>
                                      <a14:backgroundMark x1="27132" y1="38609" x2="27132" y2="39568"/>
                                      <a14:backgroundMark x1="27132" y1="37650" x2="27132" y2="37650"/>
                                      <a14:backgroundMark x1="27132" y1="35012" x2="24806" y2="38369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6270" t="21870" r="25676" b="30106"/>
                        <a:stretch/>
                      </p:blipFill>
                      <p:spPr bwMode="auto">
                        <a:xfrm rot="10800000">
                          <a:off x="297325" y="3399300"/>
                          <a:ext cx="618971" cy="47164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1040" name="Picture 16">
                          <a:extLst>
                            <a:ext uri="{FF2B5EF4-FFF2-40B4-BE49-F238E27FC236}">
                              <a16:creationId xmlns:a16="http://schemas.microsoft.com/office/drawing/2014/main" id="{CC7616CD-3322-F228-A820-0678272C52A2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7">
                          <a:lum bright="70000" contrast="-70000"/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6">
                                  <a14:imgEffect>
                                    <a14:backgroundRemoval t="23022" b="64269" l="27649" r="71835">
                                      <a14:foregroundMark x1="43669" y1="28058" x2="72093" y2="29017"/>
                                      <a14:foregroundMark x1="47287" y1="24700" x2="53488" y2="23501"/>
                                      <a14:foregroundMark x1="53230" y1="25420" x2="63307" y2="28058"/>
                                      <a14:foregroundMark x1="31266" y1="32134" x2="30715" y2="35286"/>
                                      <a14:foregroundMark x1="29199" y1="32134" x2="30048" y2="34160"/>
                                      <a14:foregroundMark x1="27649" y1="33813" x2="27649" y2="34969"/>
                                      <a14:foregroundMark x1="63566" y1="55875" x2="63566" y2="55875"/>
                                      <a14:foregroundMark x1="64341" y1="55396" x2="64109" y2="56041"/>
                                      <a14:backgroundMark x1="34367" y1="59712" x2="29716" y2="56115"/>
                                      <a14:backgroundMark x1="32041" y1="52998" x2="30233" y2="53237"/>
                                      <a14:backgroundMark x1="30491" y1="47482" x2="31783" y2="54916"/>
                                      <a14:backgroundMark x1="26098" y1="35492" x2="33075" y2="52518"/>
                                      <a14:backgroundMark x1="25840" y1="41247" x2="36434" y2="60671"/>
                                      <a14:backgroundMark x1="31008" y1="57794" x2="40310" y2="62830"/>
                                      <a14:backgroundMark x1="35917" y1="59233" x2="51421" y2="64269"/>
                                      <a14:backgroundMark x1="33592" y1="59233" x2="44444" y2="59952"/>
                                      <a14:backgroundMark x1="34625" y1="59952" x2="61240" y2="63549"/>
                                      <a14:backgroundMark x1="54264" y1="58993" x2="70801" y2="68345"/>
                                      <a14:backgroundMark x1="58140" y1="58993" x2="74677" y2="60911"/>
                                      <a14:backgroundMark x1="63307" y1="59952" x2="73902" y2="51559"/>
                                      <a14:backgroundMark x1="60724" y1="62590" x2="71059" y2="54436"/>
                                      <a14:backgroundMark x1="62791" y1="60911" x2="70026" y2="54436"/>
                                      <a14:backgroundMark x1="66925" y1="55875" x2="70026" y2="43165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6270" t="21870" r="25676" b="30106"/>
                        <a:stretch/>
                      </p:blipFill>
                      <p:spPr bwMode="auto">
                        <a:xfrm flipH="1">
                          <a:off x="297325" y="3024775"/>
                          <a:ext cx="618971" cy="47164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grpSp>
                    <p:nvGrpSpPr>
                      <p:cNvPr id="1036" name="그룹 1035">
                        <a:extLst>
                          <a:ext uri="{FF2B5EF4-FFF2-40B4-BE49-F238E27FC236}">
                            <a16:creationId xmlns:a16="http://schemas.microsoft.com/office/drawing/2014/main" id="{0D38EA56-2EB4-2DFA-9EB6-ED72A32A8A5D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747121" y="2939526"/>
                        <a:ext cx="518872" cy="534666"/>
                        <a:chOff x="497921" y="2939526"/>
                        <a:chExt cx="518872" cy="534666"/>
                      </a:xfrm>
                    </p:grpSpPr>
                    <p:pic>
                      <p:nvPicPr>
                        <p:cNvPr id="1037" name="Picture 16">
                          <a:extLst>
                            <a:ext uri="{FF2B5EF4-FFF2-40B4-BE49-F238E27FC236}">
                              <a16:creationId xmlns:a16="http://schemas.microsoft.com/office/drawing/2014/main" id="{9AF379CA-0236-73C0-912F-EC96E0A042EF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8">
                          <a:lum bright="70000" contrast="-70000"/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6">
                                  <a14:imgEffect>
                                    <a14:backgroundRemoval t="23022" b="68345" l="22481" r="73902">
                                      <a14:foregroundMark x1="39276" y1="68106" x2="55556" y2="64029"/>
                                      <a14:foregroundMark x1="32817" y1="60192" x2="48837" y2="64988"/>
                                      <a14:foregroundMark x1="35659" y1="63789" x2="56848" y2="68585"/>
                                      <a14:foregroundMark x1="49612" y1="62590" x2="67183" y2="63309"/>
                                      <a14:foregroundMark x1="30749" y1="48441" x2="28005" y2="43165"/>
                                      <a14:foregroundMark x1="27709" y1="43165" x2="28165" y2="46763"/>
                                      <a14:foregroundMark x1="22481" y1="32374" x2="24481" y2="34821"/>
                                      <a14:foregroundMark x1="28188" y1="43165" x2="29974" y2="55875"/>
                                      <a14:backgroundMark x1="55702" y1="70001" x2="58915" y2="71223"/>
                                      <a14:backgroundMark x1="30491" y1="59952" x2="32633" y2="60406"/>
                                      <a14:backgroundMark x1="29974" y1="30456" x2="29974" y2="43165"/>
                                      <a14:backgroundMark x1="29457" y1="32134" x2="45478" y2="31415"/>
                                      <a14:backgroundMark x1="35659" y1="27818" x2="65375" y2="26619"/>
                                      <a14:backgroundMark x1="54005" y1="28297" x2="71835" y2="29736"/>
                                      <a14:backgroundMark x1="61499" y1="31415" x2="72351" y2="32374"/>
                                      <a14:backgroundMark x1="71318" y1="34532" x2="71835" y2="34053"/>
                                      <a14:backgroundMark x1="71318" y1="36211" x2="72868" y2="33094"/>
                                      <a14:backgroundMark x1="70801" y1="34053" x2="75194" y2="32134"/>
                                      <a14:backgroundMark x1="56589" y1="8153" x2="56589" y2="8153"/>
                                      <a14:backgroundMark x1="98966" y1="33573" x2="98966" y2="33573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6270" t="35650" r="25676" b="30106"/>
                        <a:stretch/>
                      </p:blipFill>
                      <p:spPr bwMode="auto">
                        <a:xfrm rot="5400000" flipH="1">
                          <a:off x="544191" y="3001589"/>
                          <a:ext cx="534666" cy="410539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1038" name="Picture 16">
                          <a:extLst>
                            <a:ext uri="{FF2B5EF4-FFF2-40B4-BE49-F238E27FC236}">
                              <a16:creationId xmlns:a16="http://schemas.microsoft.com/office/drawing/2014/main" id="{11B095A8-9A57-0912-A835-1F0C87DAC916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8">
                          <a:lum bright="70000" contrast="-70000"/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6">
                                  <a14:imgEffect>
                                    <a14:backgroundRemoval t="23022" b="68345" l="22481" r="73902">
                                      <a14:foregroundMark x1="39276" y1="68106" x2="55556" y2="64029"/>
                                      <a14:foregroundMark x1="32817" y1="60192" x2="48837" y2="64988"/>
                                      <a14:foregroundMark x1="35659" y1="63789" x2="56848" y2="68585"/>
                                      <a14:foregroundMark x1="49612" y1="62590" x2="67183" y2="63309"/>
                                      <a14:foregroundMark x1="30749" y1="48441" x2="28005" y2="43165"/>
                                      <a14:foregroundMark x1="27709" y1="43165" x2="28165" y2="46763"/>
                                      <a14:foregroundMark x1="22481" y1="32374" x2="24481" y2="34821"/>
                                      <a14:foregroundMark x1="28188" y1="43165" x2="29974" y2="55875"/>
                                      <a14:backgroundMark x1="55702" y1="70001" x2="58915" y2="71223"/>
                                      <a14:backgroundMark x1="30491" y1="59952" x2="32633" y2="60406"/>
                                      <a14:backgroundMark x1="29974" y1="30456" x2="29974" y2="43165"/>
                                      <a14:backgroundMark x1="29457" y1="32134" x2="45478" y2="31415"/>
                                      <a14:backgroundMark x1="35659" y1="27818" x2="65375" y2="26619"/>
                                      <a14:backgroundMark x1="54005" y1="28297" x2="71835" y2="29736"/>
                                      <a14:backgroundMark x1="61499" y1="31415" x2="72351" y2="32374"/>
                                      <a14:backgroundMark x1="71318" y1="34532" x2="71835" y2="34053"/>
                                      <a14:backgroundMark x1="71318" y1="36211" x2="72868" y2="33094"/>
                                      <a14:backgroundMark x1="70801" y1="34053" x2="75194" y2="32134"/>
                                      <a14:backgroundMark x1="56589" y1="8153" x2="56589" y2="8153"/>
                                      <a14:backgroundMark x1="98966" y1="33573" x2="98966" y2="33573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6270" t="35650" r="25676" b="30106"/>
                        <a:stretch/>
                      </p:blipFill>
                      <p:spPr bwMode="auto">
                        <a:xfrm rot="16200000">
                          <a:off x="435858" y="3001589"/>
                          <a:ext cx="534666" cy="410539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</p:grpSp>
                <p:grpSp>
                  <p:nvGrpSpPr>
                    <p:cNvPr id="1028" name="그룹 1027">
                      <a:extLst>
                        <a:ext uri="{FF2B5EF4-FFF2-40B4-BE49-F238E27FC236}">
                          <a16:creationId xmlns:a16="http://schemas.microsoft.com/office/drawing/2014/main" id="{9596BD02-9E66-F551-6AE4-B4912473EED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521467" y="2904289"/>
                      <a:ext cx="970180" cy="605138"/>
                      <a:chOff x="1614270" y="2898436"/>
                      <a:chExt cx="970180" cy="605138"/>
                    </a:xfrm>
                  </p:grpSpPr>
                  <p:pic>
                    <p:nvPicPr>
                      <p:cNvPr id="1031" name="Picture 16">
                        <a:extLst>
                          <a:ext uri="{FF2B5EF4-FFF2-40B4-BE49-F238E27FC236}">
                            <a16:creationId xmlns:a16="http://schemas.microsoft.com/office/drawing/2014/main" id="{CCC919E4-F765-329D-392C-C0442B7DF8C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9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4269" l="24548" r="73902">
                                    <a14:foregroundMark x1="46512" y1="23501" x2="56589" y2="25659"/>
                                    <a14:foregroundMark x1="33850" y1="31894" x2="30491" y2="33094"/>
                                    <a14:foregroundMark x1="29199" y1="34053" x2="27541" y2="35229"/>
                                    <a14:foregroundMark x1="68217" y1="34293" x2="70543" y2="34293"/>
                                    <a14:foregroundMark x1="48837" y1="26619" x2="61240" y2="30935"/>
                                    <a14:foregroundMark x1="61240" y1="29736" x2="71576" y2="31894"/>
                                    <a14:foregroundMark x1="67959" y1="31894" x2="73902" y2="34053"/>
                                    <a14:backgroundMark x1="37468" y1="63070" x2="58915" y2="71223"/>
                                    <a14:backgroundMark x1="43152" y1="62110" x2="63566" y2="62110"/>
                                    <a14:backgroundMark x1="30491" y1="59952" x2="39535" y2="61871"/>
                                    <a14:backgroundMark x1="29199" y1="49161" x2="28165" y2="43885"/>
                                    <a14:backgroundMark x1="27132" y1="38609" x2="27132" y2="39568"/>
                                    <a14:backgroundMark x1="27132" y1="37650" x2="27132" y2="37650"/>
                                    <a14:backgroundMark x1="27132" y1="35012" x2="24806" y2="38369"/>
                                    <a14:backgroundMark x1="66408" y1="50120" x2="65375" y2="52758"/>
                                    <a14:backgroundMark x1="66925" y1="49880" x2="66667" y2="50839"/>
                                    <a14:backgroundMark x1="44703" y1="51319" x2="39276" y2="50839"/>
                                    <a14:backgroundMark x1="40052" y1="52038" x2="36434" y2="49161"/>
                                    <a14:backgroundMark x1="36176" y1="53237" x2="32558" y2="54197"/>
                                    <a14:backgroundMark x1="35917" y1="53717" x2="34367" y2="50360"/>
                                    <a14:backgroundMark x1="35659" y1="52278" x2="31266" y2="49400"/>
                                    <a14:backgroundMark x1="35659" y1="50120" x2="31783" y2="50120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21870" r="25676" b="49619"/>
                      <a:stretch/>
                    </p:blipFill>
                    <p:spPr bwMode="auto">
                      <a:xfrm rot="5400000" flipH="1">
                        <a:off x="1451704" y="3061002"/>
                        <a:ext cx="605138" cy="28000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032" name="Picture 16">
                        <a:extLst>
                          <a:ext uri="{FF2B5EF4-FFF2-40B4-BE49-F238E27FC236}">
                            <a16:creationId xmlns:a16="http://schemas.microsoft.com/office/drawing/2014/main" id="{8DA79ADF-4F49-9EEE-5677-FE5CE8DC696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9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4269" l="24548" r="73902">
                                    <a14:foregroundMark x1="46512" y1="23501" x2="56589" y2="25659"/>
                                    <a14:foregroundMark x1="33850" y1="31894" x2="30491" y2="33094"/>
                                    <a14:foregroundMark x1="29199" y1="34053" x2="27541" y2="35229"/>
                                    <a14:foregroundMark x1="68217" y1="34293" x2="70543" y2="34293"/>
                                    <a14:foregroundMark x1="48837" y1="26619" x2="61240" y2="30935"/>
                                    <a14:foregroundMark x1="61240" y1="29736" x2="71576" y2="31894"/>
                                    <a14:foregroundMark x1="67959" y1="31894" x2="73902" y2="34053"/>
                                    <a14:backgroundMark x1="37468" y1="63070" x2="58915" y2="71223"/>
                                    <a14:backgroundMark x1="43152" y1="62110" x2="63566" y2="62110"/>
                                    <a14:backgroundMark x1="30491" y1="59952" x2="39535" y2="61871"/>
                                    <a14:backgroundMark x1="29199" y1="49161" x2="28165" y2="43885"/>
                                    <a14:backgroundMark x1="27132" y1="38609" x2="27132" y2="39568"/>
                                    <a14:backgroundMark x1="27132" y1="37650" x2="27132" y2="37650"/>
                                    <a14:backgroundMark x1="27132" y1="35012" x2="24806" y2="38369"/>
                                    <a14:backgroundMark x1="66408" y1="50120" x2="65375" y2="52758"/>
                                    <a14:backgroundMark x1="66925" y1="49880" x2="66667" y2="50839"/>
                                    <a14:backgroundMark x1="44703" y1="51319" x2="39276" y2="50839"/>
                                    <a14:backgroundMark x1="40052" y1="52038" x2="36434" y2="49161"/>
                                    <a14:backgroundMark x1="36176" y1="53237" x2="32558" y2="54197"/>
                                    <a14:backgroundMark x1="35917" y1="53717" x2="34367" y2="50360"/>
                                    <a14:backgroundMark x1="35659" y1="52278" x2="31266" y2="49400"/>
                                    <a14:backgroundMark x1="35659" y1="50120" x2="31783" y2="50120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21870" r="25676" b="49619"/>
                      <a:stretch/>
                    </p:blipFill>
                    <p:spPr bwMode="auto">
                      <a:xfrm rot="16200000">
                        <a:off x="2141879" y="3061002"/>
                        <a:ext cx="605138" cy="28000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</p:grpSp>
              <p:sp>
                <p:nvSpPr>
                  <p:cNvPr id="1136" name="별: 꼭짓점 4개 1135">
                    <a:extLst>
                      <a:ext uri="{FF2B5EF4-FFF2-40B4-BE49-F238E27FC236}">
                        <a16:creationId xmlns:a16="http://schemas.microsoft.com/office/drawing/2014/main" id="{4C2540F0-9EAF-8253-B5FA-872A5AA42F2A}"/>
                      </a:ext>
                    </a:extLst>
                  </p:cNvPr>
                  <p:cNvSpPr/>
                  <p:nvPr/>
                </p:nvSpPr>
                <p:spPr>
                  <a:xfrm>
                    <a:off x="5991940" y="6270785"/>
                    <a:ext cx="230832" cy="230832"/>
                  </a:xfrm>
                  <a:prstGeom prst="star4">
                    <a:avLst/>
                  </a:prstGeom>
                  <a:solidFill>
                    <a:srgbClr val="FFFF00"/>
                  </a:solidFill>
                  <a:ln w="6350">
                    <a:solidFill>
                      <a:srgbClr val="00206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</p:grpSp>
        </p:grpSp>
      </p:grpSp>
      <p:cxnSp>
        <p:nvCxnSpPr>
          <p:cNvPr id="1147" name="직선 연결선 1146">
            <a:extLst>
              <a:ext uri="{FF2B5EF4-FFF2-40B4-BE49-F238E27FC236}">
                <a16:creationId xmlns:a16="http://schemas.microsoft.com/office/drawing/2014/main" id="{ACACECF2-110E-BB4D-D321-43FA905EF8CF}"/>
              </a:ext>
            </a:extLst>
          </p:cNvPr>
          <p:cNvCxnSpPr>
            <a:cxnSpLocks/>
          </p:cNvCxnSpPr>
          <p:nvPr/>
        </p:nvCxnSpPr>
        <p:spPr>
          <a:xfrm flipH="1">
            <a:off x="10123809" y="3405236"/>
            <a:ext cx="1163240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6F4D2">
                    <a:alpha val="20000"/>
                    <a:lumMod val="20000"/>
                  </a:srgbClr>
                </a:gs>
                <a:gs pos="0">
                  <a:srgbClr val="F6F4D2">
                    <a:alpha val="0"/>
                    <a:lumMod val="0"/>
                  </a:srgbClr>
                </a:gs>
                <a:gs pos="75000">
                  <a:srgbClr val="F6F4D2">
                    <a:alpha val="20000"/>
                    <a:lumMod val="20000"/>
                  </a:srgbClr>
                </a:gs>
                <a:gs pos="50000">
                  <a:srgbClr val="F6F4D2">
                    <a:alpha val="20000"/>
                    <a:lumMod val="30000"/>
                  </a:srgbClr>
                </a:gs>
                <a:gs pos="100000">
                  <a:srgbClr val="F6F4D2">
                    <a:alpha val="0"/>
                    <a:lumMod val="0"/>
                  </a:srgbClr>
                </a:gs>
              </a:gsLst>
              <a:lin ang="1620000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54583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8002EC-8E4B-C79B-7747-02B5EDE406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BCB41D-50A9-2ADD-0CA3-1BDC166AD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230D4D-E3A7-1F85-36D3-C25F20493BF9}"/>
              </a:ext>
            </a:extLst>
          </p:cNvPr>
          <p:cNvSpPr txBox="1"/>
          <p:nvPr/>
        </p:nvSpPr>
        <p:spPr>
          <a:xfrm>
            <a:off x="207741" y="1794683"/>
            <a:ext cx="862416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기획 의도 및 컨셉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A34C4E-D6A1-92A9-0C9B-D637108377A9}"/>
              </a:ext>
            </a:extLst>
          </p:cNvPr>
          <p:cNvSpPr txBox="1"/>
          <p:nvPr/>
        </p:nvSpPr>
        <p:spPr>
          <a:xfrm>
            <a:off x="207741" y="2500071"/>
            <a:ext cx="577081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아이덴티티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D5599D7-FB14-764C-46B6-E996D3F0926C}"/>
              </a:ext>
            </a:extLst>
          </p:cNvPr>
          <p:cNvSpPr txBox="1"/>
          <p:nvPr/>
        </p:nvSpPr>
        <p:spPr>
          <a:xfrm>
            <a:off x="207742" y="2148534"/>
            <a:ext cx="278923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소개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9938465-2C73-B72E-FC45-E38D2CF85737}"/>
              </a:ext>
            </a:extLst>
          </p:cNvPr>
          <p:cNvSpPr txBox="1"/>
          <p:nvPr/>
        </p:nvSpPr>
        <p:spPr>
          <a:xfrm>
            <a:off x="1450975" y="280582"/>
            <a:ext cx="1702389" cy="261610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ko-KR" altLang="en-US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스킬의 양상 확인 방법 </a:t>
            </a:r>
            <a:r>
              <a:rPr lang="en-US" altLang="ko-KR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(</a:t>
            </a:r>
            <a:r>
              <a:rPr lang="ko-KR" altLang="en-US" sz="1100" dirty="0" err="1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인게임</a:t>
            </a:r>
            <a:r>
              <a:rPr lang="en-US" altLang="ko-KR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)</a:t>
            </a:r>
            <a:endParaRPr lang="ko-KR" altLang="en-US" sz="1100" dirty="0">
              <a:solidFill>
                <a:srgbClr val="D1AB84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grpSp>
        <p:nvGrpSpPr>
          <p:cNvPr id="1156" name="그룹 1155">
            <a:extLst>
              <a:ext uri="{FF2B5EF4-FFF2-40B4-BE49-F238E27FC236}">
                <a16:creationId xmlns:a16="http://schemas.microsoft.com/office/drawing/2014/main" id="{7C421B6E-D66F-CDB5-F085-BAEE1501AC09}"/>
              </a:ext>
            </a:extLst>
          </p:cNvPr>
          <p:cNvGrpSpPr/>
          <p:nvPr/>
        </p:nvGrpSpPr>
        <p:grpSpPr>
          <a:xfrm>
            <a:off x="1450975" y="990700"/>
            <a:ext cx="4850811" cy="4903956"/>
            <a:chOff x="1450975" y="990700"/>
            <a:chExt cx="4850811" cy="4903956"/>
          </a:xfrm>
        </p:grpSpPr>
        <p:grpSp>
          <p:nvGrpSpPr>
            <p:cNvPr id="1218" name="그룹 1217">
              <a:extLst>
                <a:ext uri="{FF2B5EF4-FFF2-40B4-BE49-F238E27FC236}">
                  <a16:creationId xmlns:a16="http://schemas.microsoft.com/office/drawing/2014/main" id="{2FA48267-CC4F-415A-D6D5-C9B182931377}"/>
                </a:ext>
              </a:extLst>
            </p:cNvPr>
            <p:cNvGrpSpPr/>
            <p:nvPr/>
          </p:nvGrpSpPr>
          <p:grpSpPr>
            <a:xfrm>
              <a:off x="1450975" y="990700"/>
              <a:ext cx="4850811" cy="4903956"/>
              <a:chOff x="1450975" y="1268032"/>
              <a:chExt cx="5251847" cy="4807648"/>
            </a:xfrm>
          </p:grpSpPr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0CF9B4D5-FDCD-60C0-6DED-9174208CA783}"/>
                  </a:ext>
                </a:extLst>
              </p:cNvPr>
              <p:cNvGrpSpPr/>
              <p:nvPr/>
            </p:nvGrpSpPr>
            <p:grpSpPr>
              <a:xfrm>
                <a:off x="1450975" y="1268032"/>
                <a:ext cx="5251847" cy="371869"/>
                <a:chOff x="2690850" y="1422814"/>
                <a:chExt cx="5251847" cy="371869"/>
              </a:xfrm>
            </p:grpSpPr>
            <p:sp>
              <p:nvSpPr>
                <p:cNvPr id="8" name="직사각형 7">
                  <a:extLst>
                    <a:ext uri="{FF2B5EF4-FFF2-40B4-BE49-F238E27FC236}">
                      <a16:creationId xmlns:a16="http://schemas.microsoft.com/office/drawing/2014/main" id="{3EDE90C9-DE98-9EE9-3A24-7FD88A7DDCE9}"/>
                    </a:ext>
                  </a:extLst>
                </p:cNvPr>
                <p:cNvSpPr/>
                <p:nvPr/>
              </p:nvSpPr>
              <p:spPr>
                <a:xfrm>
                  <a:off x="2690850" y="1422814"/>
                  <a:ext cx="5251847" cy="371869"/>
                </a:xfrm>
                <a:prstGeom prst="rect">
                  <a:avLst/>
                </a:prstGeom>
                <a:solidFill>
                  <a:srgbClr val="14181A">
                    <a:alpha val="6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 dirty="0"/>
                </a:p>
              </p:txBody>
            </p:sp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E8DD4A5F-1541-D892-5A5B-4A2E1B2305F7}"/>
                    </a:ext>
                  </a:extLst>
                </p:cNvPr>
                <p:cNvSpPr txBox="1"/>
                <p:nvPr/>
              </p:nvSpPr>
              <p:spPr>
                <a:xfrm>
                  <a:off x="5066704" y="1493788"/>
                  <a:ext cx="500137" cy="229921"/>
                </a:xfrm>
                <a:prstGeom prst="rect">
                  <a:avLst/>
                </a:prstGeom>
                <a:noFill/>
              </p:spPr>
              <p:txBody>
                <a:bodyPr wrap="none" lIns="0" rIns="0" rtlCol="0" anchor="ctr">
                  <a:spAutoFit/>
                </a:bodyPr>
                <a:lstStyle/>
                <a:p>
                  <a:pPr algn="ctr">
                    <a:spcAft>
                      <a:spcPts val="500"/>
                    </a:spcAft>
                  </a:pPr>
                  <a:r>
                    <a:rPr lang="ko-KR" altLang="en-US" sz="1050" dirty="0">
                      <a:solidFill>
                        <a:srgbClr val="D4CFC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스킬 양상</a:t>
                  </a:r>
                  <a:endParaRPr lang="en-US" altLang="ko-KR" sz="105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BA6A9D37-6E88-52C6-ACED-D32823F1E55C}"/>
                    </a:ext>
                  </a:extLst>
                </p:cNvPr>
                <p:cNvSpPr txBox="1"/>
                <p:nvPr/>
              </p:nvSpPr>
              <p:spPr>
                <a:xfrm>
                  <a:off x="7607634" y="1454860"/>
                  <a:ext cx="89768" cy="236888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>
                    <a:spcAft>
                      <a:spcPts val="500"/>
                    </a:spcAft>
                  </a:pPr>
                  <a:r>
                    <a:rPr lang="en-US" altLang="ko-KR" sz="11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X</a:t>
                  </a:r>
                </a:p>
              </p:txBody>
            </p:sp>
          </p:grpSp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AA8D4266-1254-213F-7BFC-234D2AC06359}"/>
                  </a:ext>
                </a:extLst>
              </p:cNvPr>
              <p:cNvSpPr/>
              <p:nvPr/>
            </p:nvSpPr>
            <p:spPr>
              <a:xfrm>
                <a:off x="1450975" y="1639901"/>
                <a:ext cx="5251847" cy="4435779"/>
              </a:xfrm>
              <a:prstGeom prst="rect">
                <a:avLst/>
              </a:prstGeom>
              <a:blipFill>
                <a:blip r:embed="rId2">
                  <a:alphaModFix/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saturation sat="33000"/>
                          </a14:imgEffect>
                          <a14:imgEffect>
                            <a14:brightnessContrast bright="-40000" contrast="4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/>
              </a:p>
            </p:txBody>
          </p:sp>
        </p:grpSp>
        <p:grpSp>
          <p:nvGrpSpPr>
            <p:cNvPr id="1155" name="그룹 1154">
              <a:extLst>
                <a:ext uri="{FF2B5EF4-FFF2-40B4-BE49-F238E27FC236}">
                  <a16:creationId xmlns:a16="http://schemas.microsoft.com/office/drawing/2014/main" id="{A2E86D02-15F5-A551-1BB1-807D2B9E9666}"/>
                </a:ext>
              </a:extLst>
            </p:cNvPr>
            <p:cNvGrpSpPr/>
            <p:nvPr/>
          </p:nvGrpSpPr>
          <p:grpSpPr>
            <a:xfrm>
              <a:off x="1620418" y="1481169"/>
              <a:ext cx="4511923" cy="4330122"/>
              <a:chOff x="1620418" y="1481169"/>
              <a:chExt cx="4511923" cy="4330122"/>
            </a:xfrm>
          </p:grpSpPr>
          <p:grpSp>
            <p:nvGrpSpPr>
              <p:cNvPr id="1152" name="그룹 1151">
                <a:extLst>
                  <a:ext uri="{FF2B5EF4-FFF2-40B4-BE49-F238E27FC236}">
                    <a16:creationId xmlns:a16="http://schemas.microsoft.com/office/drawing/2014/main" id="{E86E1954-51B1-B080-05B6-2E20086624FF}"/>
                  </a:ext>
                </a:extLst>
              </p:cNvPr>
              <p:cNvGrpSpPr/>
              <p:nvPr/>
            </p:nvGrpSpPr>
            <p:grpSpPr>
              <a:xfrm>
                <a:off x="1620418" y="1481169"/>
                <a:ext cx="1339813" cy="2574435"/>
                <a:chOff x="1620418" y="1481169"/>
                <a:chExt cx="1339813" cy="2574435"/>
              </a:xfrm>
            </p:grpSpPr>
            <p:sp>
              <p:nvSpPr>
                <p:cNvPr id="12" name="직사각형 11">
                  <a:extLst>
                    <a:ext uri="{FF2B5EF4-FFF2-40B4-BE49-F238E27FC236}">
                      <a16:creationId xmlns:a16="http://schemas.microsoft.com/office/drawing/2014/main" id="{15043AF6-FFF2-D1DD-E8B1-032E1D1B00D2}"/>
                    </a:ext>
                  </a:extLst>
                </p:cNvPr>
                <p:cNvSpPr/>
                <p:nvPr/>
              </p:nvSpPr>
              <p:spPr>
                <a:xfrm>
                  <a:off x="1620418" y="1481169"/>
                  <a:ext cx="1339813" cy="2574435"/>
                </a:xfrm>
                <a:prstGeom prst="rect">
                  <a:avLst/>
                </a:prstGeom>
                <a:solidFill>
                  <a:srgbClr val="14181A"/>
                </a:solidFill>
                <a:ln>
                  <a:noFill/>
                </a:ln>
                <a:effectLst>
                  <a:glow rad="76200">
                    <a:srgbClr val="760000"/>
                  </a:glo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 dirty="0"/>
                </a:p>
              </p:txBody>
            </p:sp>
            <p:grpSp>
              <p:nvGrpSpPr>
                <p:cNvPr id="1144" name="그룹 1143">
                  <a:extLst>
                    <a:ext uri="{FF2B5EF4-FFF2-40B4-BE49-F238E27FC236}">
                      <a16:creationId xmlns:a16="http://schemas.microsoft.com/office/drawing/2014/main" id="{B5451E01-556B-0741-6AC1-1C31A230E773}"/>
                    </a:ext>
                  </a:extLst>
                </p:cNvPr>
                <p:cNvGrpSpPr/>
                <p:nvPr/>
              </p:nvGrpSpPr>
              <p:grpSpPr>
                <a:xfrm>
                  <a:off x="1620418" y="2349940"/>
                  <a:ext cx="1339813" cy="1613211"/>
                  <a:chOff x="1620418" y="2349940"/>
                  <a:chExt cx="1339813" cy="1613211"/>
                </a:xfrm>
              </p:grpSpPr>
              <p:grpSp>
                <p:nvGrpSpPr>
                  <p:cNvPr id="1141" name="그룹 1140">
                    <a:extLst>
                      <a:ext uri="{FF2B5EF4-FFF2-40B4-BE49-F238E27FC236}">
                        <a16:creationId xmlns:a16="http://schemas.microsoft.com/office/drawing/2014/main" id="{059B4F02-8B8E-0445-BB89-F15B44BE8F45}"/>
                      </a:ext>
                    </a:extLst>
                  </p:cNvPr>
                  <p:cNvGrpSpPr/>
                  <p:nvPr/>
                </p:nvGrpSpPr>
                <p:grpSpPr>
                  <a:xfrm>
                    <a:off x="1722185" y="2433179"/>
                    <a:ext cx="502431" cy="693847"/>
                    <a:chOff x="1722185" y="2433179"/>
                    <a:chExt cx="502431" cy="693847"/>
                  </a:xfrm>
                </p:grpSpPr>
                <p:grpSp>
                  <p:nvGrpSpPr>
                    <p:cNvPr id="28" name="그룹 27">
                      <a:extLst>
                        <a:ext uri="{FF2B5EF4-FFF2-40B4-BE49-F238E27FC236}">
                          <a16:creationId xmlns:a16="http://schemas.microsoft.com/office/drawing/2014/main" id="{54422350-88B5-9FA2-1549-99CED2B24B0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722185" y="2433179"/>
                      <a:ext cx="502431" cy="502431"/>
                      <a:chOff x="8693843" y="5565892"/>
                      <a:chExt cx="1110207" cy="1110207"/>
                    </a:xfrm>
                  </p:grpSpPr>
                  <p:sp>
                    <p:nvSpPr>
                      <p:cNvPr id="33" name="타원 32">
                        <a:extLst>
                          <a:ext uri="{FF2B5EF4-FFF2-40B4-BE49-F238E27FC236}">
                            <a16:creationId xmlns:a16="http://schemas.microsoft.com/office/drawing/2014/main" id="{C1EE1453-EE29-29E8-8447-71BB6350659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743880" y="5615929"/>
                        <a:ext cx="1010132" cy="1010132"/>
                      </a:xfrm>
                      <a:prstGeom prst="ellipse">
                        <a:avLst/>
                      </a:prstGeom>
                      <a:noFill/>
                      <a:ln w="6350">
                        <a:solidFill>
                          <a:srgbClr val="D0D0D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sz="1400"/>
                      </a:p>
                    </p:txBody>
                  </p:sp>
                  <p:pic>
                    <p:nvPicPr>
                      <p:cNvPr id="38" name="그림 37" descr="스케치, 텍스트, 그림, 도표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6BA7674F-D1E3-F030-604F-FBB6A0DE43B1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4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287" t="77504" r="86918" b="8884"/>
                      <a:stretch/>
                    </p:blipFill>
                    <p:spPr>
                      <a:xfrm>
                        <a:off x="8782222" y="5654271"/>
                        <a:ext cx="933449" cy="933449"/>
                      </a:xfrm>
                      <a:prstGeom prst="ellipse">
                        <a:avLst/>
                      </a:prstGeom>
                    </p:spPr>
                  </p:pic>
                  <p:sp>
                    <p:nvSpPr>
                      <p:cNvPr id="50" name="타원 49">
                        <a:extLst>
                          <a:ext uri="{FF2B5EF4-FFF2-40B4-BE49-F238E27FC236}">
                            <a16:creationId xmlns:a16="http://schemas.microsoft.com/office/drawing/2014/main" id="{02AC1325-AB9B-FAEA-1A93-5242EE9AF5D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693843" y="5565892"/>
                        <a:ext cx="1110207" cy="1110207"/>
                      </a:xfrm>
                      <a:prstGeom prst="ellipse">
                        <a:avLst/>
                      </a:prstGeom>
                      <a:noFill/>
                      <a:ln w="6350">
                        <a:solidFill>
                          <a:srgbClr val="D0D0D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sz="1400"/>
                      </a:p>
                    </p:txBody>
                  </p:sp>
                </p:grpSp>
                <p:sp>
                  <p:nvSpPr>
                    <p:cNvPr id="1027" name="TextBox 1026">
                      <a:extLst>
                        <a:ext uri="{FF2B5EF4-FFF2-40B4-BE49-F238E27FC236}">
                          <a16:creationId xmlns:a16="http://schemas.microsoft.com/office/drawing/2014/main" id="{289D131E-CA9A-7084-3733-F5A450FF73D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805830" y="2979741"/>
                      <a:ext cx="335140" cy="147285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36000" tIns="18000" rIns="36000" bIns="18000" rtlCol="0" anchor="ctr" anchorCtr="0">
                      <a:spAutoFit/>
                    </a:bodyPr>
                    <a:lstStyle/>
                    <a:p>
                      <a:r>
                        <a:rPr lang="ko-KR" altLang="en-US" sz="8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양 자리</a:t>
                      </a:r>
                      <a:endParaRPr lang="en-US" altLang="ko-KR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p:txBody>
                </p:sp>
              </p:grpSp>
              <p:grpSp>
                <p:nvGrpSpPr>
                  <p:cNvPr id="1140" name="그룹 1139">
                    <a:extLst>
                      <a:ext uri="{FF2B5EF4-FFF2-40B4-BE49-F238E27FC236}">
                        <a16:creationId xmlns:a16="http://schemas.microsoft.com/office/drawing/2014/main" id="{DF646FA6-9E1D-BEB8-2BAF-86436440F359}"/>
                      </a:ext>
                    </a:extLst>
                  </p:cNvPr>
                  <p:cNvGrpSpPr/>
                  <p:nvPr/>
                </p:nvGrpSpPr>
                <p:grpSpPr>
                  <a:xfrm>
                    <a:off x="2356034" y="2433179"/>
                    <a:ext cx="502431" cy="693847"/>
                    <a:chOff x="2356034" y="2433179"/>
                    <a:chExt cx="502431" cy="693847"/>
                  </a:xfrm>
                </p:grpSpPr>
                <p:grpSp>
                  <p:nvGrpSpPr>
                    <p:cNvPr id="52" name="그룹 51">
                      <a:extLst>
                        <a:ext uri="{FF2B5EF4-FFF2-40B4-BE49-F238E27FC236}">
                          <a16:creationId xmlns:a16="http://schemas.microsoft.com/office/drawing/2014/main" id="{D7A5E09E-97B6-B6AB-AC53-BE27DE17EC7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356034" y="2433179"/>
                      <a:ext cx="502431" cy="502431"/>
                      <a:chOff x="12142006" y="5565892"/>
                      <a:chExt cx="1110207" cy="1110207"/>
                    </a:xfrm>
                  </p:grpSpPr>
                  <p:sp>
                    <p:nvSpPr>
                      <p:cNvPr id="54" name="타원 53">
                        <a:extLst>
                          <a:ext uri="{FF2B5EF4-FFF2-40B4-BE49-F238E27FC236}">
                            <a16:creationId xmlns:a16="http://schemas.microsoft.com/office/drawing/2014/main" id="{87F181BA-1457-6FA1-225C-CB3E46166D9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2192043" y="5615929"/>
                        <a:ext cx="1010132" cy="1010132"/>
                      </a:xfrm>
                      <a:prstGeom prst="ellipse">
                        <a:avLst/>
                      </a:prstGeom>
                      <a:noFill/>
                      <a:ln w="6350">
                        <a:solidFill>
                          <a:srgbClr val="D0D0D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sz="1400"/>
                      </a:p>
                    </p:txBody>
                  </p:sp>
                  <p:pic>
                    <p:nvPicPr>
                      <p:cNvPr id="55" name="그림 54" descr="스케치, 텍스트, 그림, 도표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CF1A5483-6709-CFBB-0667-03F8EDF6A06F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5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7944" t="77749" r="52766" b="9342"/>
                      <a:stretch/>
                    </p:blipFill>
                    <p:spPr>
                      <a:xfrm>
                        <a:off x="12254459" y="5678345"/>
                        <a:ext cx="885300" cy="885300"/>
                      </a:xfrm>
                      <a:prstGeom prst="ellipse">
                        <a:avLst/>
                      </a:prstGeom>
                    </p:spPr>
                  </p:pic>
                  <p:sp>
                    <p:nvSpPr>
                      <p:cNvPr id="1024" name="타원 1023">
                        <a:extLst>
                          <a:ext uri="{FF2B5EF4-FFF2-40B4-BE49-F238E27FC236}">
                            <a16:creationId xmlns:a16="http://schemas.microsoft.com/office/drawing/2014/main" id="{8EF18CCA-603C-7495-B9E5-1057B7F4CAD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2142006" y="5565892"/>
                        <a:ext cx="1110207" cy="1110207"/>
                      </a:xfrm>
                      <a:prstGeom prst="ellipse">
                        <a:avLst/>
                      </a:prstGeom>
                      <a:noFill/>
                      <a:ln w="6350">
                        <a:solidFill>
                          <a:srgbClr val="D0D0D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sz="1400"/>
                      </a:p>
                    </p:txBody>
                  </p:sp>
                </p:grpSp>
                <p:sp>
                  <p:nvSpPr>
                    <p:cNvPr id="31" name="TextBox 30">
                      <a:extLst>
                        <a:ext uri="{FF2B5EF4-FFF2-40B4-BE49-F238E27FC236}">
                          <a16:creationId xmlns:a16="http://schemas.microsoft.com/office/drawing/2014/main" id="{B3EA5B8F-2938-29C5-6369-0980C0201C0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439679" y="2979741"/>
                      <a:ext cx="335140" cy="147285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36000" tIns="18000" rIns="36000" bIns="18000" rtlCol="0" anchor="ctr" anchorCtr="0">
                      <a:spAutoFit/>
                    </a:bodyPr>
                    <a:lstStyle/>
                    <a:p>
                      <a:r>
                        <a:rPr lang="ko-KR" altLang="en-US" sz="8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게 자리</a:t>
                      </a:r>
                      <a:endParaRPr lang="en-US" altLang="ko-KR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p:txBody>
                </p:sp>
              </p:grpSp>
              <p:cxnSp>
                <p:nvCxnSpPr>
                  <p:cNvPr id="1106" name="직선 연결선 1105">
                    <a:extLst>
                      <a:ext uri="{FF2B5EF4-FFF2-40B4-BE49-F238E27FC236}">
                        <a16:creationId xmlns:a16="http://schemas.microsoft.com/office/drawing/2014/main" id="{AA38E4BE-E961-C62A-D788-9491684318E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620418" y="2349940"/>
                    <a:ext cx="1339813" cy="0"/>
                  </a:xfrm>
                  <a:prstGeom prst="line">
                    <a:avLst/>
                  </a:prstGeom>
                  <a:ln w="3175">
                    <a:gradFill flip="none" rotWithShape="1">
                      <a:gsLst>
                        <a:gs pos="25000">
                          <a:srgbClr val="F6F4D2">
                            <a:alpha val="20000"/>
                            <a:lumMod val="20000"/>
                          </a:srgbClr>
                        </a:gs>
                        <a:gs pos="0">
                          <a:srgbClr val="F6F4D2">
                            <a:alpha val="0"/>
                            <a:lumMod val="0"/>
                          </a:srgbClr>
                        </a:gs>
                        <a:gs pos="75000">
                          <a:srgbClr val="F6F4D2">
                            <a:alpha val="20000"/>
                            <a:lumMod val="20000"/>
                          </a:srgbClr>
                        </a:gs>
                        <a:gs pos="50000">
                          <a:srgbClr val="F6F4D2">
                            <a:alpha val="20000"/>
                            <a:lumMod val="30000"/>
                          </a:srgbClr>
                        </a:gs>
                        <a:gs pos="100000">
                          <a:srgbClr val="F6F4D2">
                            <a:alpha val="0"/>
                            <a:lumMod val="0"/>
                          </a:srgbClr>
                        </a:gs>
                      </a:gsLst>
                      <a:lin ang="0" scaled="1"/>
                      <a:tileRect/>
                    </a:gra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1142" name="그룹 1141">
                    <a:extLst>
                      <a:ext uri="{FF2B5EF4-FFF2-40B4-BE49-F238E27FC236}">
                        <a16:creationId xmlns:a16="http://schemas.microsoft.com/office/drawing/2014/main" id="{7B42DCB5-A3C1-CE1D-E121-202BC24FEFD3}"/>
                      </a:ext>
                    </a:extLst>
                  </p:cNvPr>
                  <p:cNvGrpSpPr/>
                  <p:nvPr/>
                </p:nvGrpSpPr>
                <p:grpSpPr>
                  <a:xfrm>
                    <a:off x="1721441" y="3268388"/>
                    <a:ext cx="502431" cy="694763"/>
                    <a:chOff x="1721441" y="3268388"/>
                    <a:chExt cx="502431" cy="694763"/>
                  </a:xfrm>
                </p:grpSpPr>
                <p:grpSp>
                  <p:nvGrpSpPr>
                    <p:cNvPr id="14" name="그룹 13">
                      <a:extLst>
                        <a:ext uri="{FF2B5EF4-FFF2-40B4-BE49-F238E27FC236}">
                          <a16:creationId xmlns:a16="http://schemas.microsoft.com/office/drawing/2014/main" id="{087B0DC8-C3EB-4DF3-FAD5-1FB96D80E66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721441" y="3268388"/>
                      <a:ext cx="502431" cy="502431"/>
                      <a:chOff x="8693843" y="2110989"/>
                      <a:chExt cx="1110207" cy="1110207"/>
                    </a:xfrm>
                  </p:grpSpPr>
                  <p:sp>
                    <p:nvSpPr>
                      <p:cNvPr id="15" name="타원 14">
                        <a:extLst>
                          <a:ext uri="{FF2B5EF4-FFF2-40B4-BE49-F238E27FC236}">
                            <a16:creationId xmlns:a16="http://schemas.microsoft.com/office/drawing/2014/main" id="{71642D3E-A47C-29BA-70A7-842C8403D5E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743880" y="2161026"/>
                        <a:ext cx="1010132" cy="1010132"/>
                      </a:xfrm>
                      <a:prstGeom prst="ellipse">
                        <a:avLst/>
                      </a:prstGeom>
                      <a:noFill/>
                      <a:ln w="6350">
                        <a:solidFill>
                          <a:srgbClr val="D0D0D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sz="1400"/>
                      </a:p>
                    </p:txBody>
                  </p:sp>
                  <p:pic>
                    <p:nvPicPr>
                      <p:cNvPr id="16" name="그림 15" descr="스케치, 텍스트, 그림, 도표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2CF61B6C-4A76-8F71-F40D-C38FDFF31DC4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6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551" t="29945" r="87326" b="57378"/>
                      <a:stretch/>
                    </p:blipFill>
                    <p:spPr>
                      <a:xfrm>
                        <a:off x="8814270" y="2231416"/>
                        <a:ext cx="869353" cy="869353"/>
                      </a:xfrm>
                      <a:prstGeom prst="ellipse">
                        <a:avLst/>
                      </a:prstGeom>
                    </p:spPr>
                  </p:pic>
                  <p:sp>
                    <p:nvSpPr>
                      <p:cNvPr id="17" name="타원 16">
                        <a:extLst>
                          <a:ext uri="{FF2B5EF4-FFF2-40B4-BE49-F238E27FC236}">
                            <a16:creationId xmlns:a16="http://schemas.microsoft.com/office/drawing/2014/main" id="{C0AB1374-4B3E-556D-6320-DDADF7DC878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693843" y="2110989"/>
                        <a:ext cx="1110207" cy="1110207"/>
                      </a:xfrm>
                      <a:prstGeom prst="ellipse">
                        <a:avLst/>
                      </a:prstGeom>
                      <a:noFill/>
                      <a:ln w="6350">
                        <a:solidFill>
                          <a:srgbClr val="D0D0D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sz="1400"/>
                      </a:p>
                    </p:txBody>
                  </p:sp>
                </p:grpSp>
                <p:sp>
                  <p:nvSpPr>
                    <p:cNvPr id="32" name="TextBox 31">
                      <a:extLst>
                        <a:ext uri="{FF2B5EF4-FFF2-40B4-BE49-F238E27FC236}">
                          <a16:creationId xmlns:a16="http://schemas.microsoft.com/office/drawing/2014/main" id="{D465CC12-87DB-27C3-F24D-40CC69BA709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764370" y="3815866"/>
                      <a:ext cx="416572" cy="147285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36000" tIns="18000" rIns="36000" bIns="18000" rtlCol="0" anchor="ctr" anchorCtr="0">
                      <a:spAutoFit/>
                    </a:bodyPr>
                    <a:lstStyle/>
                    <a:p>
                      <a:r>
                        <a:rPr lang="ko-KR" altLang="en-US" sz="8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천칭 자리</a:t>
                      </a:r>
                      <a:endParaRPr lang="en-US" altLang="ko-KR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p:txBody>
                </p:sp>
              </p:grpSp>
              <p:grpSp>
                <p:nvGrpSpPr>
                  <p:cNvPr id="1143" name="그룹 1142">
                    <a:extLst>
                      <a:ext uri="{FF2B5EF4-FFF2-40B4-BE49-F238E27FC236}">
                        <a16:creationId xmlns:a16="http://schemas.microsoft.com/office/drawing/2014/main" id="{3548C73C-19A8-2A92-BEAD-514624EABC05}"/>
                      </a:ext>
                    </a:extLst>
                  </p:cNvPr>
                  <p:cNvGrpSpPr/>
                  <p:nvPr/>
                </p:nvGrpSpPr>
                <p:grpSpPr>
                  <a:xfrm>
                    <a:off x="2355290" y="3268388"/>
                    <a:ext cx="502431" cy="694763"/>
                    <a:chOff x="2355290" y="3268388"/>
                    <a:chExt cx="502431" cy="694763"/>
                  </a:xfrm>
                </p:grpSpPr>
                <p:grpSp>
                  <p:nvGrpSpPr>
                    <p:cNvPr id="22" name="그룹 21">
                      <a:extLst>
                        <a:ext uri="{FF2B5EF4-FFF2-40B4-BE49-F238E27FC236}">
                          <a16:creationId xmlns:a16="http://schemas.microsoft.com/office/drawing/2014/main" id="{80855A89-A576-0F17-CEAC-58F3ED59972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355290" y="3268388"/>
                      <a:ext cx="502431" cy="502431"/>
                      <a:chOff x="8693843" y="3830443"/>
                      <a:chExt cx="1110207" cy="1110207"/>
                    </a:xfrm>
                  </p:grpSpPr>
                  <p:sp>
                    <p:nvSpPr>
                      <p:cNvPr id="23" name="타원 22">
                        <a:extLst>
                          <a:ext uri="{FF2B5EF4-FFF2-40B4-BE49-F238E27FC236}">
                            <a16:creationId xmlns:a16="http://schemas.microsoft.com/office/drawing/2014/main" id="{5B4D0E46-C804-AE55-F4B3-9EFF2F47826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743880" y="3880480"/>
                        <a:ext cx="1010132" cy="1010132"/>
                      </a:xfrm>
                      <a:prstGeom prst="ellipse">
                        <a:avLst/>
                      </a:prstGeom>
                      <a:noFill/>
                      <a:ln w="6350">
                        <a:solidFill>
                          <a:srgbClr val="D0D0D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sz="1400"/>
                      </a:p>
                    </p:txBody>
                  </p:sp>
                  <p:pic>
                    <p:nvPicPr>
                      <p:cNvPr id="24" name="그림 23" descr="스케치, 텍스트, 그림, 도표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91933630-6E60-375E-626A-F38FFB1BB67B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4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269" t="53666" r="87355" b="33306"/>
                      <a:stretch/>
                    </p:blipFill>
                    <p:spPr>
                      <a:xfrm>
                        <a:off x="8802224" y="3938824"/>
                        <a:ext cx="893444" cy="893444"/>
                      </a:xfrm>
                      <a:prstGeom prst="ellipse">
                        <a:avLst/>
                      </a:prstGeom>
                    </p:spPr>
                  </p:pic>
                  <p:sp>
                    <p:nvSpPr>
                      <p:cNvPr id="25" name="타원 24">
                        <a:extLst>
                          <a:ext uri="{FF2B5EF4-FFF2-40B4-BE49-F238E27FC236}">
                            <a16:creationId xmlns:a16="http://schemas.microsoft.com/office/drawing/2014/main" id="{D503A5CD-0E73-378C-52F3-37553E825BF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693843" y="3830443"/>
                        <a:ext cx="1110207" cy="1110207"/>
                      </a:xfrm>
                      <a:prstGeom prst="ellipse">
                        <a:avLst/>
                      </a:prstGeom>
                      <a:noFill/>
                      <a:ln w="6350">
                        <a:solidFill>
                          <a:srgbClr val="D0D0D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sz="1400"/>
                      </a:p>
                    </p:txBody>
                  </p:sp>
                </p:grpSp>
                <p:sp>
                  <p:nvSpPr>
                    <p:cNvPr id="34" name="TextBox 33">
                      <a:extLst>
                        <a:ext uri="{FF2B5EF4-FFF2-40B4-BE49-F238E27FC236}">
                          <a16:creationId xmlns:a16="http://schemas.microsoft.com/office/drawing/2014/main" id="{6E7C04C7-CFBF-5AE4-D651-88F6B3472B2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398219" y="3815866"/>
                      <a:ext cx="416572" cy="147285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36000" tIns="18000" rIns="36000" bIns="18000" rtlCol="0" anchor="ctr" anchorCtr="0">
                      <a:spAutoFit/>
                    </a:bodyPr>
                    <a:lstStyle/>
                    <a:p>
                      <a:r>
                        <a:rPr lang="ko-KR" altLang="en-US" sz="8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염소 자리</a:t>
                      </a:r>
                      <a:endParaRPr lang="en-US" altLang="ko-KR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p:txBody>
                </p:sp>
              </p:grpSp>
              <p:cxnSp>
                <p:nvCxnSpPr>
                  <p:cNvPr id="1112" name="직선 연결선 1111">
                    <a:extLst>
                      <a:ext uri="{FF2B5EF4-FFF2-40B4-BE49-F238E27FC236}">
                        <a16:creationId xmlns:a16="http://schemas.microsoft.com/office/drawing/2014/main" id="{588B054C-F56D-590A-11CD-61826DDD77C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620418" y="3185150"/>
                    <a:ext cx="1339813" cy="0"/>
                  </a:xfrm>
                  <a:prstGeom prst="line">
                    <a:avLst/>
                  </a:prstGeom>
                  <a:ln w="3175">
                    <a:gradFill flip="none" rotWithShape="1">
                      <a:gsLst>
                        <a:gs pos="25000">
                          <a:srgbClr val="F6F4D2">
                            <a:alpha val="20000"/>
                            <a:lumMod val="20000"/>
                          </a:srgbClr>
                        </a:gs>
                        <a:gs pos="0">
                          <a:srgbClr val="F6F4D2">
                            <a:alpha val="0"/>
                            <a:lumMod val="0"/>
                          </a:srgbClr>
                        </a:gs>
                        <a:gs pos="75000">
                          <a:srgbClr val="F6F4D2">
                            <a:alpha val="20000"/>
                            <a:lumMod val="20000"/>
                          </a:srgbClr>
                        </a:gs>
                        <a:gs pos="50000">
                          <a:srgbClr val="F6F4D2">
                            <a:alpha val="20000"/>
                            <a:lumMod val="30000"/>
                          </a:srgbClr>
                        </a:gs>
                        <a:gs pos="100000">
                          <a:srgbClr val="F6F4D2">
                            <a:alpha val="0"/>
                            <a:lumMod val="0"/>
                          </a:srgbClr>
                        </a:gs>
                      </a:gsLst>
                      <a:lin ang="0" scaled="1"/>
                      <a:tileRect/>
                    </a:gra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149" name="그룹 1148">
                  <a:extLst>
                    <a:ext uri="{FF2B5EF4-FFF2-40B4-BE49-F238E27FC236}">
                      <a16:creationId xmlns:a16="http://schemas.microsoft.com/office/drawing/2014/main" id="{02912E90-AD5F-3B21-0663-834D726AF922}"/>
                    </a:ext>
                  </a:extLst>
                </p:cNvPr>
                <p:cNvGrpSpPr/>
                <p:nvPr/>
              </p:nvGrpSpPr>
              <p:grpSpPr>
                <a:xfrm>
                  <a:off x="1801217" y="1601338"/>
                  <a:ext cx="978216" cy="531794"/>
                  <a:chOff x="1801217" y="1598285"/>
                  <a:chExt cx="978216" cy="531794"/>
                </a:xfrm>
              </p:grpSpPr>
              <p:grpSp>
                <p:nvGrpSpPr>
                  <p:cNvPr id="1034" name="그룹 1033">
                    <a:extLst>
                      <a:ext uri="{FF2B5EF4-FFF2-40B4-BE49-F238E27FC236}">
                        <a16:creationId xmlns:a16="http://schemas.microsoft.com/office/drawing/2014/main" id="{27F5E817-5F0C-1105-1542-5910BB6B2C00}"/>
                      </a:ext>
                    </a:extLst>
                  </p:cNvPr>
                  <p:cNvGrpSpPr/>
                  <p:nvPr/>
                </p:nvGrpSpPr>
                <p:grpSpPr>
                  <a:xfrm>
                    <a:off x="1801217" y="1598285"/>
                    <a:ext cx="978216" cy="531794"/>
                    <a:chOff x="2672603" y="4695207"/>
                    <a:chExt cx="1221477" cy="664040"/>
                  </a:xfrm>
                  <a:effectLst>
                    <a:glow rad="38100">
                      <a:srgbClr val="760000"/>
                    </a:glow>
                  </a:effectLst>
                </p:grpSpPr>
                <p:pic>
                  <p:nvPicPr>
                    <p:cNvPr id="1058" name="Picture 2">
                      <a:extLst>
                        <a:ext uri="{FF2B5EF4-FFF2-40B4-BE49-F238E27FC236}">
                          <a16:creationId xmlns:a16="http://schemas.microsoft.com/office/drawing/2014/main" id="{39093E0C-3A81-0B32-DB59-F9059B389018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7">
                      <a:lum bright="70000" contrast="-70000"/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2878" t="23411" r="52316" b="25014"/>
                    <a:stretch/>
                  </p:blipFill>
                  <p:spPr bwMode="auto">
                    <a:xfrm>
                      <a:off x="2672603" y="4695207"/>
                      <a:ext cx="576882" cy="66404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1059" name="Picture 2">
                      <a:extLst>
                        <a:ext uri="{FF2B5EF4-FFF2-40B4-BE49-F238E27FC236}">
                          <a16:creationId xmlns:a16="http://schemas.microsoft.com/office/drawing/2014/main" id="{AD23FE54-212C-E21E-FF33-A84AE748BA6D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7">
                      <a:lum bright="70000" contrast="-70000"/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2878" t="23411" r="52316" b="25014"/>
                    <a:stretch/>
                  </p:blipFill>
                  <p:spPr bwMode="auto">
                    <a:xfrm flipH="1">
                      <a:off x="3317198" y="4695207"/>
                      <a:ext cx="576882" cy="66404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9E77A6C7-C2E6-4BD2-0943-D025AD5EC58F}"/>
                      </a:ext>
                    </a:extLst>
                  </p:cNvPr>
                  <p:cNvSpPr txBox="1"/>
                  <p:nvPr/>
                </p:nvSpPr>
                <p:spPr>
                  <a:xfrm>
                    <a:off x="2188164" y="1987942"/>
                    <a:ext cx="204322" cy="14213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>
                    <a:spAutoFit/>
                  </a:bodyPr>
                  <a:lstStyle/>
                  <a:p>
                    <a:pPr algn="ctr">
                      <a:spcAft>
                        <a:spcPts val="500"/>
                      </a:spcAft>
                    </a:pPr>
                    <a:r>
                      <a:rPr lang="ko-KR" altLang="en-US" sz="1000" dirty="0">
                        <a:solidFill>
                          <a:srgbClr val="D4CFC5"/>
                        </a:solidFill>
                        <a:effectLst>
                          <a:glow rad="190500">
                            <a:schemeClr val="tx1"/>
                          </a:glow>
                        </a:effectLst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도전</a:t>
                    </a:r>
                    <a:endParaRPr lang="en-US" altLang="ko-KR" sz="1000" dirty="0">
                      <a:solidFill>
                        <a:srgbClr val="D4CFC5"/>
                      </a:solidFill>
                      <a:effectLst>
                        <a:glow rad="190500">
                          <a:schemeClr val="tx1"/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</p:grpSp>
          </p:grpSp>
          <p:grpSp>
            <p:nvGrpSpPr>
              <p:cNvPr id="1153" name="그룹 1152">
                <a:extLst>
                  <a:ext uri="{FF2B5EF4-FFF2-40B4-BE49-F238E27FC236}">
                    <a16:creationId xmlns:a16="http://schemas.microsoft.com/office/drawing/2014/main" id="{81275A71-03B0-7EDE-2E00-C7D4B258EF17}"/>
                  </a:ext>
                </a:extLst>
              </p:cNvPr>
              <p:cNvGrpSpPr/>
              <p:nvPr/>
            </p:nvGrpSpPr>
            <p:grpSpPr>
              <a:xfrm>
                <a:off x="3206472" y="1481169"/>
                <a:ext cx="1339813" cy="2573628"/>
                <a:chOff x="3206472" y="1481169"/>
                <a:chExt cx="1339813" cy="2573628"/>
              </a:xfrm>
            </p:grpSpPr>
            <p:sp>
              <p:nvSpPr>
                <p:cNvPr id="36" name="직사각형 35">
                  <a:extLst>
                    <a:ext uri="{FF2B5EF4-FFF2-40B4-BE49-F238E27FC236}">
                      <a16:creationId xmlns:a16="http://schemas.microsoft.com/office/drawing/2014/main" id="{7D08B54A-B6E7-FABB-C184-9EEAA66D138D}"/>
                    </a:ext>
                  </a:extLst>
                </p:cNvPr>
                <p:cNvSpPr/>
                <p:nvPr/>
              </p:nvSpPr>
              <p:spPr>
                <a:xfrm>
                  <a:off x="3206472" y="1481169"/>
                  <a:ext cx="1339813" cy="2573628"/>
                </a:xfrm>
                <a:prstGeom prst="rect">
                  <a:avLst/>
                </a:prstGeom>
                <a:solidFill>
                  <a:srgbClr val="14181A"/>
                </a:solidFill>
                <a:ln>
                  <a:noFill/>
                </a:ln>
                <a:effectLst>
                  <a:glow rad="76200">
                    <a:schemeClr val="accent1">
                      <a:lumMod val="75000"/>
                    </a:schemeClr>
                  </a:glo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 dirty="0"/>
                </a:p>
              </p:txBody>
            </p:sp>
            <p:grpSp>
              <p:nvGrpSpPr>
                <p:cNvPr id="1150" name="그룹 1149">
                  <a:extLst>
                    <a:ext uri="{FF2B5EF4-FFF2-40B4-BE49-F238E27FC236}">
                      <a16:creationId xmlns:a16="http://schemas.microsoft.com/office/drawing/2014/main" id="{E5124D1C-025B-3D8C-05AE-FFEB6FEC16A1}"/>
                    </a:ext>
                  </a:extLst>
                </p:cNvPr>
                <p:cNvGrpSpPr/>
                <p:nvPr/>
              </p:nvGrpSpPr>
              <p:grpSpPr>
                <a:xfrm>
                  <a:off x="3568014" y="1595233"/>
                  <a:ext cx="616728" cy="537899"/>
                  <a:chOff x="3568014" y="1595233"/>
                  <a:chExt cx="616728" cy="537899"/>
                </a:xfrm>
              </p:grpSpPr>
              <p:grpSp>
                <p:nvGrpSpPr>
                  <p:cNvPr id="1035" name="그룹 1034">
                    <a:extLst>
                      <a:ext uri="{FF2B5EF4-FFF2-40B4-BE49-F238E27FC236}">
                        <a16:creationId xmlns:a16="http://schemas.microsoft.com/office/drawing/2014/main" id="{4373467A-ED32-1865-A96C-E5D345686B86}"/>
                      </a:ext>
                    </a:extLst>
                  </p:cNvPr>
                  <p:cNvGrpSpPr/>
                  <p:nvPr/>
                </p:nvGrpSpPr>
                <p:grpSpPr>
                  <a:xfrm>
                    <a:off x="3568014" y="1595233"/>
                    <a:ext cx="616728" cy="537899"/>
                    <a:chOff x="1521467" y="2783773"/>
                    <a:chExt cx="970180" cy="846171"/>
                  </a:xfrm>
                  <a:effectLst>
                    <a:glow rad="38100">
                      <a:schemeClr val="accent1">
                        <a:lumMod val="75000"/>
                      </a:schemeClr>
                    </a:glow>
                  </a:effectLst>
                </p:grpSpPr>
                <p:grpSp>
                  <p:nvGrpSpPr>
                    <p:cNvPr id="1048" name="그룹 1047">
                      <a:extLst>
                        <a:ext uri="{FF2B5EF4-FFF2-40B4-BE49-F238E27FC236}">
                          <a16:creationId xmlns:a16="http://schemas.microsoft.com/office/drawing/2014/main" id="{0672DCC7-4C42-7123-292B-BCEE0739880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697072" y="2783773"/>
                      <a:ext cx="618971" cy="846171"/>
                      <a:chOff x="1697072" y="2783773"/>
                      <a:chExt cx="618971" cy="846171"/>
                    </a:xfrm>
                  </p:grpSpPr>
                  <p:grpSp>
                    <p:nvGrpSpPr>
                      <p:cNvPr id="1052" name="그룹 1051">
                        <a:extLst>
                          <a:ext uri="{FF2B5EF4-FFF2-40B4-BE49-F238E27FC236}">
                            <a16:creationId xmlns:a16="http://schemas.microsoft.com/office/drawing/2014/main" id="{2EDFA7FE-FB96-64E0-05D8-2E8D2EEF9AD0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697072" y="2783773"/>
                        <a:ext cx="618971" cy="846171"/>
                        <a:chOff x="297325" y="3024775"/>
                        <a:chExt cx="618971" cy="846171"/>
                      </a:xfrm>
                    </p:grpSpPr>
                    <p:pic>
                      <p:nvPicPr>
                        <p:cNvPr id="1056" name="Picture 16">
                          <a:extLst>
                            <a:ext uri="{FF2B5EF4-FFF2-40B4-BE49-F238E27FC236}">
                              <a16:creationId xmlns:a16="http://schemas.microsoft.com/office/drawing/2014/main" id="{77D2452C-156D-6AA3-6C66-074E377750B8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8">
                          <a:lum bright="70000" contrast="-70000"/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9">
                                  <a14:imgEffect>
                                    <a14:backgroundRemoval t="23022" b="64269" l="24548" r="73902">
                                      <a14:foregroundMark x1="46512" y1="23501" x2="56589" y2="25659"/>
                                      <a14:foregroundMark x1="33850" y1="31894" x2="30491" y2="33094"/>
                                      <a14:foregroundMark x1="29199" y1="34053" x2="27541" y2="35229"/>
                                      <a14:foregroundMark x1="68217" y1="34293" x2="70543" y2="34293"/>
                                      <a14:foregroundMark x1="48837" y1="26619" x2="61240" y2="30935"/>
                                      <a14:foregroundMark x1="61240" y1="29736" x2="71576" y2="31894"/>
                                      <a14:foregroundMark x1="67959" y1="31894" x2="73902" y2="34053"/>
                                      <a14:backgroundMark x1="37468" y1="63070" x2="58915" y2="71223"/>
                                      <a14:backgroundMark x1="43152" y1="62110" x2="63566" y2="62110"/>
                                      <a14:backgroundMark x1="30491" y1="59952" x2="39535" y2="61871"/>
                                      <a14:backgroundMark x1="29199" y1="49161" x2="28165" y2="43885"/>
                                      <a14:backgroundMark x1="27132" y1="38609" x2="27132" y2="39568"/>
                                      <a14:backgroundMark x1="27132" y1="37650" x2="27132" y2="37650"/>
                                      <a14:backgroundMark x1="27132" y1="35012" x2="24806" y2="38369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6270" t="21870" r="25676" b="30106"/>
                        <a:stretch/>
                      </p:blipFill>
                      <p:spPr bwMode="auto">
                        <a:xfrm rot="10800000">
                          <a:off x="297325" y="3399300"/>
                          <a:ext cx="618971" cy="47164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1057" name="Picture 16">
                          <a:extLst>
                            <a:ext uri="{FF2B5EF4-FFF2-40B4-BE49-F238E27FC236}">
                              <a16:creationId xmlns:a16="http://schemas.microsoft.com/office/drawing/2014/main" id="{240EE6FC-1B2A-FCC2-B95D-35C966F3323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10">
                          <a:lum bright="70000" contrast="-70000"/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9">
                                  <a14:imgEffect>
                                    <a14:backgroundRemoval t="23022" b="64269" l="27649" r="71835">
                                      <a14:foregroundMark x1="43669" y1="28058" x2="72093" y2="29017"/>
                                      <a14:foregroundMark x1="47287" y1="24700" x2="53488" y2="23501"/>
                                      <a14:foregroundMark x1="53230" y1="25420" x2="63307" y2="28058"/>
                                      <a14:foregroundMark x1="31266" y1="32134" x2="30715" y2="35286"/>
                                      <a14:foregroundMark x1="29199" y1="32134" x2="30048" y2="34160"/>
                                      <a14:foregroundMark x1="27649" y1="33813" x2="27649" y2="34969"/>
                                      <a14:foregroundMark x1="63566" y1="55875" x2="63566" y2="55875"/>
                                      <a14:foregroundMark x1="64341" y1="55396" x2="64109" y2="56041"/>
                                      <a14:backgroundMark x1="34367" y1="59712" x2="29716" y2="56115"/>
                                      <a14:backgroundMark x1="32041" y1="52998" x2="30233" y2="53237"/>
                                      <a14:backgroundMark x1="30491" y1="47482" x2="31783" y2="54916"/>
                                      <a14:backgroundMark x1="26098" y1="35492" x2="33075" y2="52518"/>
                                      <a14:backgroundMark x1="25840" y1="41247" x2="36434" y2="60671"/>
                                      <a14:backgroundMark x1="31008" y1="57794" x2="40310" y2="62830"/>
                                      <a14:backgroundMark x1="35917" y1="59233" x2="51421" y2="64269"/>
                                      <a14:backgroundMark x1="33592" y1="59233" x2="44444" y2="59952"/>
                                      <a14:backgroundMark x1="34625" y1="59952" x2="61240" y2="63549"/>
                                      <a14:backgroundMark x1="54264" y1="58993" x2="70801" y2="68345"/>
                                      <a14:backgroundMark x1="58140" y1="58993" x2="74677" y2="60911"/>
                                      <a14:backgroundMark x1="63307" y1="59952" x2="73902" y2="51559"/>
                                      <a14:backgroundMark x1="60724" y1="62590" x2="71059" y2="54436"/>
                                      <a14:backgroundMark x1="62791" y1="60911" x2="70026" y2="54436"/>
                                      <a14:backgroundMark x1="66925" y1="55875" x2="70026" y2="43165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6270" t="21870" r="25676" b="30106"/>
                        <a:stretch/>
                      </p:blipFill>
                      <p:spPr bwMode="auto">
                        <a:xfrm flipH="1">
                          <a:off x="297325" y="3024775"/>
                          <a:ext cx="618971" cy="47164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grpSp>
                    <p:nvGrpSpPr>
                      <p:cNvPr id="1053" name="그룹 1052">
                        <a:extLst>
                          <a:ext uri="{FF2B5EF4-FFF2-40B4-BE49-F238E27FC236}">
                            <a16:creationId xmlns:a16="http://schemas.microsoft.com/office/drawing/2014/main" id="{5DF5D6A1-4F28-F02C-C983-904427B3D9D7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747121" y="2939526"/>
                        <a:ext cx="518872" cy="534666"/>
                        <a:chOff x="497921" y="2939526"/>
                        <a:chExt cx="518872" cy="534666"/>
                      </a:xfrm>
                    </p:grpSpPr>
                    <p:pic>
                      <p:nvPicPr>
                        <p:cNvPr id="1054" name="Picture 16">
                          <a:extLst>
                            <a:ext uri="{FF2B5EF4-FFF2-40B4-BE49-F238E27FC236}">
                              <a16:creationId xmlns:a16="http://schemas.microsoft.com/office/drawing/2014/main" id="{25AE6410-189D-F57A-A03C-B16EBE7174BA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11">
                          <a:lum bright="70000" contrast="-70000"/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9">
                                  <a14:imgEffect>
                                    <a14:backgroundRemoval t="23022" b="68345" l="22481" r="73902">
                                      <a14:foregroundMark x1="39276" y1="68106" x2="55556" y2="64029"/>
                                      <a14:foregroundMark x1="32817" y1="60192" x2="48837" y2="64988"/>
                                      <a14:foregroundMark x1="35659" y1="63789" x2="56848" y2="68585"/>
                                      <a14:foregroundMark x1="49612" y1="62590" x2="67183" y2="63309"/>
                                      <a14:foregroundMark x1="30749" y1="48441" x2="28005" y2="43165"/>
                                      <a14:foregroundMark x1="27709" y1="43165" x2="28165" y2="46763"/>
                                      <a14:foregroundMark x1="22481" y1="32374" x2="24481" y2="34821"/>
                                      <a14:foregroundMark x1="28188" y1="43165" x2="29974" y2="55875"/>
                                      <a14:backgroundMark x1="55702" y1="70001" x2="58915" y2="71223"/>
                                      <a14:backgroundMark x1="30491" y1="59952" x2="32633" y2="60406"/>
                                      <a14:backgroundMark x1="29974" y1="30456" x2="29974" y2="43165"/>
                                      <a14:backgroundMark x1="29457" y1="32134" x2="45478" y2="31415"/>
                                      <a14:backgroundMark x1="35659" y1="27818" x2="65375" y2="26619"/>
                                      <a14:backgroundMark x1="54005" y1="28297" x2="71835" y2="29736"/>
                                      <a14:backgroundMark x1="61499" y1="31415" x2="72351" y2="32374"/>
                                      <a14:backgroundMark x1="71318" y1="34532" x2="71835" y2="34053"/>
                                      <a14:backgroundMark x1="71318" y1="36211" x2="72868" y2="33094"/>
                                      <a14:backgroundMark x1="70801" y1="34053" x2="75194" y2="32134"/>
                                      <a14:backgroundMark x1="56589" y1="8153" x2="56589" y2="8153"/>
                                      <a14:backgroundMark x1="98966" y1="33573" x2="98966" y2="33573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6270" t="35650" r="25676" b="30106"/>
                        <a:stretch/>
                      </p:blipFill>
                      <p:spPr bwMode="auto">
                        <a:xfrm rot="5400000" flipH="1">
                          <a:off x="544191" y="3001589"/>
                          <a:ext cx="534666" cy="410539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1055" name="Picture 16">
                          <a:extLst>
                            <a:ext uri="{FF2B5EF4-FFF2-40B4-BE49-F238E27FC236}">
                              <a16:creationId xmlns:a16="http://schemas.microsoft.com/office/drawing/2014/main" id="{179A1DF4-2B03-25E8-4EA5-089D338A296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11">
                          <a:lum bright="70000" contrast="-70000"/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9">
                                  <a14:imgEffect>
                                    <a14:backgroundRemoval t="23022" b="68345" l="22481" r="73902">
                                      <a14:foregroundMark x1="39276" y1="68106" x2="55556" y2="64029"/>
                                      <a14:foregroundMark x1="32817" y1="60192" x2="48837" y2="64988"/>
                                      <a14:foregroundMark x1="35659" y1="63789" x2="56848" y2="68585"/>
                                      <a14:foregroundMark x1="49612" y1="62590" x2="67183" y2="63309"/>
                                      <a14:foregroundMark x1="30749" y1="48441" x2="28005" y2="43165"/>
                                      <a14:foregroundMark x1="27709" y1="43165" x2="28165" y2="46763"/>
                                      <a14:foregroundMark x1="22481" y1="32374" x2="24481" y2="34821"/>
                                      <a14:foregroundMark x1="28188" y1="43165" x2="29974" y2="55875"/>
                                      <a14:backgroundMark x1="55702" y1="70001" x2="58915" y2="71223"/>
                                      <a14:backgroundMark x1="30491" y1="59952" x2="32633" y2="60406"/>
                                      <a14:backgroundMark x1="29974" y1="30456" x2="29974" y2="43165"/>
                                      <a14:backgroundMark x1="29457" y1="32134" x2="45478" y2="31415"/>
                                      <a14:backgroundMark x1="35659" y1="27818" x2="65375" y2="26619"/>
                                      <a14:backgroundMark x1="54005" y1="28297" x2="71835" y2="29736"/>
                                      <a14:backgroundMark x1="61499" y1="31415" x2="72351" y2="32374"/>
                                      <a14:backgroundMark x1="71318" y1="34532" x2="71835" y2="34053"/>
                                      <a14:backgroundMark x1="71318" y1="36211" x2="72868" y2="33094"/>
                                      <a14:backgroundMark x1="70801" y1="34053" x2="75194" y2="32134"/>
                                      <a14:backgroundMark x1="56589" y1="8153" x2="56589" y2="8153"/>
                                      <a14:backgroundMark x1="98966" y1="33573" x2="98966" y2="33573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6270" t="35650" r="25676" b="30106"/>
                        <a:stretch/>
                      </p:blipFill>
                      <p:spPr bwMode="auto">
                        <a:xfrm rot="16200000">
                          <a:off x="435858" y="3001589"/>
                          <a:ext cx="534666" cy="410539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</p:grpSp>
                <p:grpSp>
                  <p:nvGrpSpPr>
                    <p:cNvPr id="1049" name="그룹 1048">
                      <a:extLst>
                        <a:ext uri="{FF2B5EF4-FFF2-40B4-BE49-F238E27FC236}">
                          <a16:creationId xmlns:a16="http://schemas.microsoft.com/office/drawing/2014/main" id="{36938E71-DEDC-0B00-9C92-A1001F0582E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521467" y="2904289"/>
                      <a:ext cx="970180" cy="605138"/>
                      <a:chOff x="1614270" y="2898436"/>
                      <a:chExt cx="970180" cy="605138"/>
                    </a:xfrm>
                  </p:grpSpPr>
                  <p:pic>
                    <p:nvPicPr>
                      <p:cNvPr id="1050" name="Picture 16">
                        <a:extLst>
                          <a:ext uri="{FF2B5EF4-FFF2-40B4-BE49-F238E27FC236}">
                            <a16:creationId xmlns:a16="http://schemas.microsoft.com/office/drawing/2014/main" id="{B94527BE-E477-A7DB-835E-C71F95C91DA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12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9">
                                <a14:imgEffect>
                                  <a14:backgroundRemoval t="23022" b="64269" l="24548" r="73902">
                                    <a14:foregroundMark x1="46512" y1="23501" x2="56589" y2="25659"/>
                                    <a14:foregroundMark x1="33850" y1="31894" x2="30491" y2="33094"/>
                                    <a14:foregroundMark x1="29199" y1="34053" x2="27541" y2="35229"/>
                                    <a14:foregroundMark x1="68217" y1="34293" x2="70543" y2="34293"/>
                                    <a14:foregroundMark x1="48837" y1="26619" x2="61240" y2="30935"/>
                                    <a14:foregroundMark x1="61240" y1="29736" x2="71576" y2="31894"/>
                                    <a14:foregroundMark x1="67959" y1="31894" x2="73902" y2="34053"/>
                                    <a14:backgroundMark x1="37468" y1="63070" x2="58915" y2="71223"/>
                                    <a14:backgroundMark x1="43152" y1="62110" x2="63566" y2="62110"/>
                                    <a14:backgroundMark x1="30491" y1="59952" x2="39535" y2="61871"/>
                                    <a14:backgroundMark x1="29199" y1="49161" x2="28165" y2="43885"/>
                                    <a14:backgroundMark x1="27132" y1="38609" x2="27132" y2="39568"/>
                                    <a14:backgroundMark x1="27132" y1="37650" x2="27132" y2="37650"/>
                                    <a14:backgroundMark x1="27132" y1="35012" x2="24806" y2="38369"/>
                                    <a14:backgroundMark x1="66408" y1="50120" x2="65375" y2="52758"/>
                                    <a14:backgroundMark x1="66925" y1="49880" x2="66667" y2="50839"/>
                                    <a14:backgroundMark x1="44703" y1="51319" x2="39276" y2="50839"/>
                                    <a14:backgroundMark x1="40052" y1="52038" x2="36434" y2="49161"/>
                                    <a14:backgroundMark x1="36176" y1="53237" x2="32558" y2="54197"/>
                                    <a14:backgroundMark x1="35917" y1="53717" x2="34367" y2="50360"/>
                                    <a14:backgroundMark x1="35659" y1="52278" x2="31266" y2="49400"/>
                                    <a14:backgroundMark x1="35659" y1="50120" x2="31783" y2="50120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21870" r="25676" b="49619"/>
                      <a:stretch/>
                    </p:blipFill>
                    <p:spPr bwMode="auto">
                      <a:xfrm rot="5400000" flipH="1">
                        <a:off x="1451704" y="3061002"/>
                        <a:ext cx="605138" cy="28000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051" name="Picture 16">
                        <a:extLst>
                          <a:ext uri="{FF2B5EF4-FFF2-40B4-BE49-F238E27FC236}">
                            <a16:creationId xmlns:a16="http://schemas.microsoft.com/office/drawing/2014/main" id="{4C22F132-BCD3-3C0B-68C0-E8935903CA3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12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9">
                                <a14:imgEffect>
                                  <a14:backgroundRemoval t="23022" b="64269" l="24548" r="73902">
                                    <a14:foregroundMark x1="46512" y1="23501" x2="56589" y2="25659"/>
                                    <a14:foregroundMark x1="33850" y1="31894" x2="30491" y2="33094"/>
                                    <a14:foregroundMark x1="29199" y1="34053" x2="27541" y2="35229"/>
                                    <a14:foregroundMark x1="68217" y1="34293" x2="70543" y2="34293"/>
                                    <a14:foregroundMark x1="48837" y1="26619" x2="61240" y2="30935"/>
                                    <a14:foregroundMark x1="61240" y1="29736" x2="71576" y2="31894"/>
                                    <a14:foregroundMark x1="67959" y1="31894" x2="73902" y2="34053"/>
                                    <a14:backgroundMark x1="37468" y1="63070" x2="58915" y2="71223"/>
                                    <a14:backgroundMark x1="43152" y1="62110" x2="63566" y2="62110"/>
                                    <a14:backgroundMark x1="30491" y1="59952" x2="39535" y2="61871"/>
                                    <a14:backgroundMark x1="29199" y1="49161" x2="28165" y2="43885"/>
                                    <a14:backgroundMark x1="27132" y1="38609" x2="27132" y2="39568"/>
                                    <a14:backgroundMark x1="27132" y1="37650" x2="27132" y2="37650"/>
                                    <a14:backgroundMark x1="27132" y1="35012" x2="24806" y2="38369"/>
                                    <a14:backgroundMark x1="66408" y1="50120" x2="65375" y2="52758"/>
                                    <a14:backgroundMark x1="66925" y1="49880" x2="66667" y2="50839"/>
                                    <a14:backgroundMark x1="44703" y1="51319" x2="39276" y2="50839"/>
                                    <a14:backgroundMark x1="40052" y1="52038" x2="36434" y2="49161"/>
                                    <a14:backgroundMark x1="36176" y1="53237" x2="32558" y2="54197"/>
                                    <a14:backgroundMark x1="35917" y1="53717" x2="34367" y2="50360"/>
                                    <a14:backgroundMark x1="35659" y1="52278" x2="31266" y2="49400"/>
                                    <a14:backgroundMark x1="35659" y1="50120" x2="31783" y2="50120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21870" r="25676" b="49619"/>
                      <a:stretch/>
                    </p:blipFill>
                    <p:spPr bwMode="auto">
                      <a:xfrm rot="16200000">
                        <a:off x="2141879" y="3061002"/>
                        <a:ext cx="605138" cy="28000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</p:grpSp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D1D75F99-44AF-E261-3A5A-F2946A704518}"/>
                      </a:ext>
                    </a:extLst>
                  </p:cNvPr>
                  <p:cNvSpPr txBox="1"/>
                  <p:nvPr/>
                </p:nvSpPr>
                <p:spPr>
                  <a:xfrm>
                    <a:off x="3774217" y="1990995"/>
                    <a:ext cx="204322" cy="14213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>
                    <a:spAutoFit/>
                  </a:bodyPr>
                  <a:lstStyle/>
                  <a:p>
                    <a:pPr algn="ctr">
                      <a:spcAft>
                        <a:spcPts val="500"/>
                      </a:spcAft>
                    </a:pPr>
                    <a:r>
                      <a:rPr lang="ko-KR" altLang="en-US" sz="1000" dirty="0">
                        <a:solidFill>
                          <a:srgbClr val="D4CFC5"/>
                        </a:solidFill>
                        <a:effectLst>
                          <a:glow rad="190500">
                            <a:schemeClr val="tx1"/>
                          </a:glow>
                        </a:effectLst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불굴</a:t>
                    </a:r>
                    <a:endParaRPr lang="en-US" altLang="ko-KR" sz="1000" dirty="0">
                      <a:solidFill>
                        <a:srgbClr val="D4CFC5"/>
                      </a:solidFill>
                      <a:effectLst>
                        <a:glow rad="190500">
                          <a:schemeClr val="tx1"/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</p:grpSp>
            <p:grpSp>
              <p:nvGrpSpPr>
                <p:cNvPr id="1146" name="그룹 1145">
                  <a:extLst>
                    <a:ext uri="{FF2B5EF4-FFF2-40B4-BE49-F238E27FC236}">
                      <a16:creationId xmlns:a16="http://schemas.microsoft.com/office/drawing/2014/main" id="{6877097E-3AD1-7499-4DC5-442A4B02A4CE}"/>
                    </a:ext>
                  </a:extLst>
                </p:cNvPr>
                <p:cNvGrpSpPr/>
                <p:nvPr/>
              </p:nvGrpSpPr>
              <p:grpSpPr>
                <a:xfrm>
                  <a:off x="3206472" y="2349940"/>
                  <a:ext cx="1339813" cy="1613211"/>
                  <a:chOff x="3206472" y="2349940"/>
                  <a:chExt cx="1339813" cy="1613211"/>
                </a:xfrm>
              </p:grpSpPr>
              <p:grpSp>
                <p:nvGrpSpPr>
                  <p:cNvPr id="1138" name="그룹 1137">
                    <a:extLst>
                      <a:ext uri="{FF2B5EF4-FFF2-40B4-BE49-F238E27FC236}">
                        <a16:creationId xmlns:a16="http://schemas.microsoft.com/office/drawing/2014/main" id="{FF69AF9B-54ED-82EA-84A6-67CC18A918BC}"/>
                      </a:ext>
                    </a:extLst>
                  </p:cNvPr>
                  <p:cNvGrpSpPr/>
                  <p:nvPr/>
                </p:nvGrpSpPr>
                <p:grpSpPr>
                  <a:xfrm>
                    <a:off x="3307579" y="2433179"/>
                    <a:ext cx="502090" cy="693847"/>
                    <a:chOff x="3307579" y="2433179"/>
                    <a:chExt cx="502090" cy="693847"/>
                  </a:xfrm>
                </p:grpSpPr>
                <p:grpSp>
                  <p:nvGrpSpPr>
                    <p:cNvPr id="1033" name="그룹 1032">
                      <a:extLst>
                        <a:ext uri="{FF2B5EF4-FFF2-40B4-BE49-F238E27FC236}">
                          <a16:creationId xmlns:a16="http://schemas.microsoft.com/office/drawing/2014/main" id="{A149A1D3-6375-7F61-2539-7CF0B7FD49A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307579" y="2433179"/>
                      <a:ext cx="502090" cy="502090"/>
                      <a:chOff x="10417924" y="5565892"/>
                      <a:chExt cx="1110207" cy="1110207"/>
                    </a:xfrm>
                  </p:grpSpPr>
                  <p:sp>
                    <p:nvSpPr>
                      <p:cNvPr id="1060" name="타원 1059">
                        <a:extLst>
                          <a:ext uri="{FF2B5EF4-FFF2-40B4-BE49-F238E27FC236}">
                            <a16:creationId xmlns:a16="http://schemas.microsoft.com/office/drawing/2014/main" id="{78DFFA89-B6AF-085D-F879-368B00C746E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467961" y="5615929"/>
                        <a:ext cx="1010132" cy="1010132"/>
                      </a:xfrm>
                      <a:prstGeom prst="ellipse">
                        <a:avLst/>
                      </a:prstGeom>
                      <a:noFill/>
                      <a:ln w="6350">
                        <a:solidFill>
                          <a:srgbClr val="D0D0D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sz="1400"/>
                      </a:p>
                    </p:txBody>
                  </p:sp>
                  <p:pic>
                    <p:nvPicPr>
                      <p:cNvPr id="1061" name="그림 1060" descr="스케치, 텍스트, 그림, 도표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8F60DB91-095D-0368-010A-278E18FA10A6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5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9865" t="76992" r="69855" b="8722"/>
                      <a:stretch/>
                    </p:blipFill>
                    <p:spPr>
                      <a:xfrm>
                        <a:off x="10483201" y="5631169"/>
                        <a:ext cx="979652" cy="979652"/>
                      </a:xfrm>
                      <a:prstGeom prst="ellipse">
                        <a:avLst/>
                      </a:prstGeom>
                    </p:spPr>
                  </p:pic>
                  <p:sp>
                    <p:nvSpPr>
                      <p:cNvPr id="1062" name="타원 1061">
                        <a:extLst>
                          <a:ext uri="{FF2B5EF4-FFF2-40B4-BE49-F238E27FC236}">
                            <a16:creationId xmlns:a16="http://schemas.microsoft.com/office/drawing/2014/main" id="{17F9E87E-869D-2478-78CD-D3A37B3A4F5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417924" y="5565892"/>
                        <a:ext cx="1110207" cy="1110207"/>
                      </a:xfrm>
                      <a:prstGeom prst="ellipse">
                        <a:avLst/>
                      </a:prstGeom>
                      <a:noFill/>
                      <a:ln w="6350">
                        <a:solidFill>
                          <a:srgbClr val="D0D0D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sz="1400"/>
                      </a:p>
                    </p:txBody>
                  </p:sp>
                </p:grpSp>
                <p:sp>
                  <p:nvSpPr>
                    <p:cNvPr id="1064" name="TextBox 1063">
                      <a:extLst>
                        <a:ext uri="{FF2B5EF4-FFF2-40B4-BE49-F238E27FC236}">
                          <a16:creationId xmlns:a16="http://schemas.microsoft.com/office/drawing/2014/main" id="{1F8B4633-E773-A30E-D73F-EF7F334D89D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350338" y="2979741"/>
                      <a:ext cx="416572" cy="147285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36000" tIns="18000" rIns="36000" bIns="18000" rtlCol="0" anchor="ctr" anchorCtr="0">
                      <a:spAutoFit/>
                    </a:bodyPr>
                    <a:lstStyle/>
                    <a:p>
                      <a:r>
                        <a:rPr lang="ko-KR" altLang="en-US" sz="8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황소 자리</a:t>
                      </a:r>
                      <a:endParaRPr lang="en-US" altLang="ko-KR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p:txBody>
                </p:sp>
              </p:grpSp>
              <p:grpSp>
                <p:nvGrpSpPr>
                  <p:cNvPr id="1139" name="그룹 1138">
                    <a:extLst>
                      <a:ext uri="{FF2B5EF4-FFF2-40B4-BE49-F238E27FC236}">
                        <a16:creationId xmlns:a16="http://schemas.microsoft.com/office/drawing/2014/main" id="{A399135D-4DCC-C92E-576D-531FC582323C}"/>
                      </a:ext>
                    </a:extLst>
                  </p:cNvPr>
                  <p:cNvGrpSpPr/>
                  <p:nvPr/>
                </p:nvGrpSpPr>
                <p:grpSpPr>
                  <a:xfrm>
                    <a:off x="3941428" y="2433179"/>
                    <a:ext cx="502090" cy="693847"/>
                    <a:chOff x="3941428" y="2433179"/>
                    <a:chExt cx="502090" cy="693847"/>
                  </a:xfrm>
                </p:grpSpPr>
                <p:grpSp>
                  <p:nvGrpSpPr>
                    <p:cNvPr id="48" name="그룹 47">
                      <a:extLst>
                        <a:ext uri="{FF2B5EF4-FFF2-40B4-BE49-F238E27FC236}">
                          <a16:creationId xmlns:a16="http://schemas.microsoft.com/office/drawing/2014/main" id="{98FB4700-5F59-E579-F338-51991650A99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941428" y="2433179"/>
                      <a:ext cx="502090" cy="502090"/>
                      <a:chOff x="7680570" y="275008"/>
                      <a:chExt cx="1110207" cy="1110207"/>
                    </a:xfrm>
                  </p:grpSpPr>
                  <p:sp>
                    <p:nvSpPr>
                      <p:cNvPr id="49" name="타원 48">
                        <a:extLst>
                          <a:ext uri="{FF2B5EF4-FFF2-40B4-BE49-F238E27FC236}">
                            <a16:creationId xmlns:a16="http://schemas.microsoft.com/office/drawing/2014/main" id="{929A66BB-960C-B030-651E-92F44B5F67C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730607" y="325045"/>
                        <a:ext cx="1010132" cy="1010132"/>
                      </a:xfrm>
                      <a:prstGeom prst="ellipse">
                        <a:avLst/>
                      </a:prstGeom>
                      <a:noFill/>
                      <a:ln w="6350">
                        <a:solidFill>
                          <a:srgbClr val="D0D0D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sz="1400"/>
                      </a:p>
                    </p:txBody>
                  </p:sp>
                  <p:pic>
                    <p:nvPicPr>
                      <p:cNvPr id="51" name="그림 50" descr="스케치, 텍스트, 그림, 도표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E2A137AB-D72A-685F-3709-3168C58EBB21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13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1153" t="5854" r="69957" b="81794"/>
                      <a:stretch/>
                    </p:blipFill>
                    <p:spPr>
                      <a:xfrm>
                        <a:off x="7812091" y="406529"/>
                        <a:ext cx="847165" cy="847165"/>
                      </a:xfrm>
                      <a:prstGeom prst="ellipse">
                        <a:avLst/>
                      </a:prstGeom>
                    </p:spPr>
                  </p:pic>
                  <p:sp>
                    <p:nvSpPr>
                      <p:cNvPr id="59" name="타원 58">
                        <a:extLst>
                          <a:ext uri="{FF2B5EF4-FFF2-40B4-BE49-F238E27FC236}">
                            <a16:creationId xmlns:a16="http://schemas.microsoft.com/office/drawing/2014/main" id="{4AC00E1B-A421-FC08-875D-D879087235F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680570" y="275008"/>
                        <a:ext cx="1110207" cy="1110207"/>
                      </a:xfrm>
                      <a:prstGeom prst="ellipse">
                        <a:avLst/>
                      </a:prstGeom>
                      <a:noFill/>
                      <a:ln w="6350">
                        <a:solidFill>
                          <a:srgbClr val="D0D0D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sz="1400"/>
                      </a:p>
                    </p:txBody>
                  </p:sp>
                </p:grpSp>
                <p:sp>
                  <p:nvSpPr>
                    <p:cNvPr id="1065" name="TextBox 1064">
                      <a:extLst>
                        <a:ext uri="{FF2B5EF4-FFF2-40B4-BE49-F238E27FC236}">
                          <a16:creationId xmlns:a16="http://schemas.microsoft.com/office/drawing/2014/main" id="{937C0DB9-C400-1BDF-0267-4D9A89543CC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984187" y="2979741"/>
                      <a:ext cx="416572" cy="147285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36000" tIns="18000" rIns="36000" bIns="18000" rtlCol="0" anchor="ctr" anchorCtr="0">
                      <a:spAutoFit/>
                    </a:bodyPr>
                    <a:lstStyle/>
                    <a:p>
                      <a:r>
                        <a:rPr lang="ko-KR" altLang="en-US" sz="8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사자 자리</a:t>
                      </a:r>
                      <a:endParaRPr lang="en-US" altLang="ko-KR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p:txBody>
                </p:sp>
              </p:grpSp>
              <p:grpSp>
                <p:nvGrpSpPr>
                  <p:cNvPr id="1137" name="그룹 1136">
                    <a:extLst>
                      <a:ext uri="{FF2B5EF4-FFF2-40B4-BE49-F238E27FC236}">
                        <a16:creationId xmlns:a16="http://schemas.microsoft.com/office/drawing/2014/main" id="{B6B751FA-F486-4EFB-07EB-9A453AE53670}"/>
                      </a:ext>
                    </a:extLst>
                  </p:cNvPr>
                  <p:cNvGrpSpPr/>
                  <p:nvPr/>
                </p:nvGrpSpPr>
                <p:grpSpPr>
                  <a:xfrm>
                    <a:off x="3307579" y="3268388"/>
                    <a:ext cx="502090" cy="694763"/>
                    <a:chOff x="3307579" y="3268388"/>
                    <a:chExt cx="502090" cy="694763"/>
                  </a:xfrm>
                </p:grpSpPr>
                <p:grpSp>
                  <p:nvGrpSpPr>
                    <p:cNvPr id="60" name="그룹 59">
                      <a:extLst>
                        <a:ext uri="{FF2B5EF4-FFF2-40B4-BE49-F238E27FC236}">
                          <a16:creationId xmlns:a16="http://schemas.microsoft.com/office/drawing/2014/main" id="{A5AB4BD7-C67A-0B3B-1F91-B9450591AEF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307579" y="3268388"/>
                      <a:ext cx="502090" cy="502090"/>
                      <a:chOff x="10417925" y="2110989"/>
                      <a:chExt cx="1110207" cy="1110207"/>
                    </a:xfrm>
                  </p:grpSpPr>
                  <p:sp>
                    <p:nvSpPr>
                      <p:cNvPr id="61" name="타원 60">
                        <a:extLst>
                          <a:ext uri="{FF2B5EF4-FFF2-40B4-BE49-F238E27FC236}">
                            <a16:creationId xmlns:a16="http://schemas.microsoft.com/office/drawing/2014/main" id="{B9EB3AD5-DC79-6612-DA84-04E8F6536EA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467962" y="2161026"/>
                        <a:ext cx="1010132" cy="1010132"/>
                      </a:xfrm>
                      <a:prstGeom prst="ellipse">
                        <a:avLst/>
                      </a:prstGeom>
                      <a:noFill/>
                      <a:ln w="6350">
                        <a:solidFill>
                          <a:srgbClr val="D0D0D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sz="1400"/>
                      </a:p>
                    </p:txBody>
                  </p:sp>
                  <p:pic>
                    <p:nvPicPr>
                      <p:cNvPr id="62" name="그림 61" descr="스케치, 텍스트, 그림, 도표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16F9260B-FA23-7BF7-DC47-450966CBFFBC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6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0471" t="29502" r="69455" b="56498"/>
                      <a:stretch/>
                    </p:blipFill>
                    <p:spPr>
                      <a:xfrm>
                        <a:off x="10493005" y="2186069"/>
                        <a:ext cx="960046" cy="960046"/>
                      </a:xfrm>
                      <a:prstGeom prst="ellipse">
                        <a:avLst/>
                      </a:prstGeom>
                    </p:spPr>
                  </p:pic>
                  <p:sp>
                    <p:nvSpPr>
                      <p:cNvPr id="63" name="타원 62">
                        <a:extLst>
                          <a:ext uri="{FF2B5EF4-FFF2-40B4-BE49-F238E27FC236}">
                            <a16:creationId xmlns:a16="http://schemas.microsoft.com/office/drawing/2014/main" id="{E4C7648F-248C-70B6-01A5-A582DD9C951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417925" y="2110989"/>
                        <a:ext cx="1110207" cy="1110207"/>
                      </a:xfrm>
                      <a:prstGeom prst="ellipse">
                        <a:avLst/>
                      </a:prstGeom>
                      <a:noFill/>
                      <a:ln w="6350">
                        <a:solidFill>
                          <a:srgbClr val="D0D0D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sz="1400"/>
                      </a:p>
                    </p:txBody>
                  </p:sp>
                </p:grpSp>
                <p:sp>
                  <p:nvSpPr>
                    <p:cNvPr id="1066" name="TextBox 1065">
                      <a:extLst>
                        <a:ext uri="{FF2B5EF4-FFF2-40B4-BE49-F238E27FC236}">
                          <a16:creationId xmlns:a16="http://schemas.microsoft.com/office/drawing/2014/main" id="{C3E46473-D27A-B689-671A-5F3400D42DD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350338" y="3815866"/>
                      <a:ext cx="416572" cy="147285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36000" tIns="18000" rIns="36000" bIns="18000" rtlCol="0" anchor="ctr" anchorCtr="0">
                      <a:spAutoFit/>
                    </a:bodyPr>
                    <a:lstStyle/>
                    <a:p>
                      <a:r>
                        <a:rPr lang="ko-KR" altLang="en-US" sz="8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전갈 자리</a:t>
                      </a:r>
                      <a:endParaRPr lang="en-US" altLang="ko-KR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p:txBody>
                </p:sp>
              </p:grpSp>
              <p:grpSp>
                <p:nvGrpSpPr>
                  <p:cNvPr id="1136" name="그룹 1135">
                    <a:extLst>
                      <a:ext uri="{FF2B5EF4-FFF2-40B4-BE49-F238E27FC236}">
                        <a16:creationId xmlns:a16="http://schemas.microsoft.com/office/drawing/2014/main" id="{31A55428-972C-1610-701D-014B38ED2C9D}"/>
                      </a:ext>
                    </a:extLst>
                  </p:cNvPr>
                  <p:cNvGrpSpPr/>
                  <p:nvPr/>
                </p:nvGrpSpPr>
                <p:grpSpPr>
                  <a:xfrm>
                    <a:off x="3941428" y="3268388"/>
                    <a:ext cx="502090" cy="694763"/>
                    <a:chOff x="3941428" y="3268388"/>
                    <a:chExt cx="502090" cy="694763"/>
                  </a:xfrm>
                </p:grpSpPr>
                <p:grpSp>
                  <p:nvGrpSpPr>
                    <p:cNvPr id="1025" name="그룹 1024">
                      <a:extLst>
                        <a:ext uri="{FF2B5EF4-FFF2-40B4-BE49-F238E27FC236}">
                          <a16:creationId xmlns:a16="http://schemas.microsoft.com/office/drawing/2014/main" id="{280E4443-DD04-71FA-4FD3-4AF43288EA3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941428" y="3268388"/>
                      <a:ext cx="502090" cy="502090"/>
                      <a:chOff x="10417925" y="3830443"/>
                      <a:chExt cx="1110207" cy="1110207"/>
                    </a:xfrm>
                  </p:grpSpPr>
                  <p:sp>
                    <p:nvSpPr>
                      <p:cNvPr id="1026" name="타원 1025">
                        <a:extLst>
                          <a:ext uri="{FF2B5EF4-FFF2-40B4-BE49-F238E27FC236}">
                            <a16:creationId xmlns:a16="http://schemas.microsoft.com/office/drawing/2014/main" id="{6ADF5365-EC70-1CBD-C5FB-6195E4187EF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467962" y="3880480"/>
                        <a:ext cx="1010132" cy="1010132"/>
                      </a:xfrm>
                      <a:prstGeom prst="ellipse">
                        <a:avLst/>
                      </a:prstGeom>
                      <a:noFill/>
                      <a:ln w="6350">
                        <a:solidFill>
                          <a:srgbClr val="D0D0D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sz="1400"/>
                      </a:p>
                    </p:txBody>
                  </p:sp>
                  <p:pic>
                    <p:nvPicPr>
                      <p:cNvPr id="1030" name="그림 1029" descr="스케치, 텍스트, 그림, 도표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FDA59F55-87F5-037F-94CB-47E7645B68E3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14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0830" t="54620" r="69895" b="32491"/>
                      <a:stretch/>
                    </p:blipFill>
                    <p:spPr>
                      <a:xfrm>
                        <a:off x="10531068" y="3943586"/>
                        <a:ext cx="883920" cy="883920"/>
                      </a:xfrm>
                      <a:prstGeom prst="ellipse">
                        <a:avLst/>
                      </a:prstGeom>
                    </p:spPr>
                  </p:pic>
                  <p:sp>
                    <p:nvSpPr>
                      <p:cNvPr id="1032" name="타원 1031">
                        <a:extLst>
                          <a:ext uri="{FF2B5EF4-FFF2-40B4-BE49-F238E27FC236}">
                            <a16:creationId xmlns:a16="http://schemas.microsoft.com/office/drawing/2014/main" id="{FF088487-7444-7E51-3777-F9E6C0C6FB8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417925" y="3830443"/>
                        <a:ext cx="1110207" cy="1110207"/>
                      </a:xfrm>
                      <a:prstGeom prst="ellipse">
                        <a:avLst/>
                      </a:prstGeom>
                      <a:noFill/>
                      <a:ln w="6350">
                        <a:solidFill>
                          <a:srgbClr val="D0D0D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sz="1400"/>
                      </a:p>
                    </p:txBody>
                  </p:sp>
                </p:grpSp>
                <p:sp>
                  <p:nvSpPr>
                    <p:cNvPr id="1067" name="TextBox 1066">
                      <a:extLst>
                        <a:ext uri="{FF2B5EF4-FFF2-40B4-BE49-F238E27FC236}">
                          <a16:creationId xmlns:a16="http://schemas.microsoft.com/office/drawing/2014/main" id="{C0F776F8-92EC-774F-FB2C-094272BAD76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984187" y="3815866"/>
                      <a:ext cx="416572" cy="147285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36000" tIns="18000" rIns="36000" bIns="18000" rtlCol="0" anchor="ctr" anchorCtr="0">
                      <a:spAutoFit/>
                    </a:bodyPr>
                    <a:lstStyle/>
                    <a:p>
                      <a:r>
                        <a:rPr lang="ko-KR" altLang="en-US" sz="8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물병 자리</a:t>
                      </a:r>
                      <a:endParaRPr lang="en-US" altLang="ko-KR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p:txBody>
                </p:sp>
              </p:grpSp>
              <p:cxnSp>
                <p:nvCxnSpPr>
                  <p:cNvPr id="1119" name="직선 연결선 1118">
                    <a:extLst>
                      <a:ext uri="{FF2B5EF4-FFF2-40B4-BE49-F238E27FC236}">
                        <a16:creationId xmlns:a16="http://schemas.microsoft.com/office/drawing/2014/main" id="{732F2ADA-0AE8-E835-5C8F-5A5CE551CD6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206472" y="2349940"/>
                    <a:ext cx="1339813" cy="0"/>
                  </a:xfrm>
                  <a:prstGeom prst="line">
                    <a:avLst/>
                  </a:prstGeom>
                  <a:ln w="3175">
                    <a:gradFill flip="none" rotWithShape="1">
                      <a:gsLst>
                        <a:gs pos="25000">
                          <a:srgbClr val="F6F4D2">
                            <a:alpha val="20000"/>
                            <a:lumMod val="20000"/>
                          </a:srgbClr>
                        </a:gs>
                        <a:gs pos="0">
                          <a:srgbClr val="F6F4D2">
                            <a:alpha val="0"/>
                            <a:lumMod val="0"/>
                          </a:srgbClr>
                        </a:gs>
                        <a:gs pos="75000">
                          <a:srgbClr val="F6F4D2">
                            <a:alpha val="20000"/>
                            <a:lumMod val="20000"/>
                          </a:srgbClr>
                        </a:gs>
                        <a:gs pos="50000">
                          <a:srgbClr val="F6F4D2">
                            <a:alpha val="20000"/>
                            <a:lumMod val="30000"/>
                          </a:srgbClr>
                        </a:gs>
                        <a:gs pos="100000">
                          <a:srgbClr val="F6F4D2">
                            <a:alpha val="0"/>
                            <a:lumMod val="0"/>
                          </a:srgbClr>
                        </a:gs>
                      </a:gsLst>
                      <a:lin ang="0" scaled="1"/>
                      <a:tileRect/>
                    </a:gra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0" name="직선 연결선 1119">
                    <a:extLst>
                      <a:ext uri="{FF2B5EF4-FFF2-40B4-BE49-F238E27FC236}">
                        <a16:creationId xmlns:a16="http://schemas.microsoft.com/office/drawing/2014/main" id="{1D57EBD8-45D4-E842-7C6F-DB281980076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206472" y="3185150"/>
                    <a:ext cx="1339813" cy="0"/>
                  </a:xfrm>
                  <a:prstGeom prst="line">
                    <a:avLst/>
                  </a:prstGeom>
                  <a:ln w="3175">
                    <a:gradFill flip="none" rotWithShape="1">
                      <a:gsLst>
                        <a:gs pos="25000">
                          <a:srgbClr val="F6F4D2">
                            <a:alpha val="20000"/>
                            <a:lumMod val="20000"/>
                          </a:srgbClr>
                        </a:gs>
                        <a:gs pos="0">
                          <a:srgbClr val="F6F4D2">
                            <a:alpha val="0"/>
                            <a:lumMod val="0"/>
                          </a:srgbClr>
                        </a:gs>
                        <a:gs pos="75000">
                          <a:srgbClr val="F6F4D2">
                            <a:alpha val="20000"/>
                            <a:lumMod val="20000"/>
                          </a:srgbClr>
                        </a:gs>
                        <a:gs pos="50000">
                          <a:srgbClr val="F6F4D2">
                            <a:alpha val="20000"/>
                            <a:lumMod val="30000"/>
                          </a:srgbClr>
                        </a:gs>
                        <a:gs pos="100000">
                          <a:srgbClr val="F6F4D2">
                            <a:alpha val="0"/>
                            <a:lumMod val="0"/>
                          </a:srgbClr>
                        </a:gs>
                      </a:gsLst>
                      <a:lin ang="0" scaled="1"/>
                      <a:tileRect/>
                    </a:gra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154" name="그룹 1153">
                <a:extLst>
                  <a:ext uri="{FF2B5EF4-FFF2-40B4-BE49-F238E27FC236}">
                    <a16:creationId xmlns:a16="http://schemas.microsoft.com/office/drawing/2014/main" id="{BC80465F-9745-BD1C-33D1-02C48B262E3E}"/>
                  </a:ext>
                </a:extLst>
              </p:cNvPr>
              <p:cNvGrpSpPr/>
              <p:nvPr/>
            </p:nvGrpSpPr>
            <p:grpSpPr>
              <a:xfrm>
                <a:off x="4792528" y="1481169"/>
                <a:ext cx="1339813" cy="2573628"/>
                <a:chOff x="4792528" y="1481169"/>
                <a:chExt cx="1339813" cy="2573628"/>
              </a:xfrm>
            </p:grpSpPr>
            <p:sp>
              <p:nvSpPr>
                <p:cNvPr id="46" name="직사각형 45">
                  <a:extLst>
                    <a:ext uri="{FF2B5EF4-FFF2-40B4-BE49-F238E27FC236}">
                      <a16:creationId xmlns:a16="http://schemas.microsoft.com/office/drawing/2014/main" id="{38684317-4F69-B50E-7CC7-8D8AE8CC7C6B}"/>
                    </a:ext>
                  </a:extLst>
                </p:cNvPr>
                <p:cNvSpPr/>
                <p:nvPr/>
              </p:nvSpPr>
              <p:spPr>
                <a:xfrm>
                  <a:off x="4792528" y="1481169"/>
                  <a:ext cx="1339813" cy="2573628"/>
                </a:xfrm>
                <a:prstGeom prst="rect">
                  <a:avLst/>
                </a:prstGeom>
                <a:solidFill>
                  <a:srgbClr val="14181A"/>
                </a:solidFill>
                <a:ln>
                  <a:noFill/>
                </a:ln>
                <a:effectLst>
                  <a:glow rad="76200">
                    <a:schemeClr val="accent3"/>
                  </a:glo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 dirty="0"/>
                </a:p>
              </p:txBody>
            </p:sp>
            <p:grpSp>
              <p:nvGrpSpPr>
                <p:cNvPr id="1151" name="그룹 1150">
                  <a:extLst>
                    <a:ext uri="{FF2B5EF4-FFF2-40B4-BE49-F238E27FC236}">
                      <a16:creationId xmlns:a16="http://schemas.microsoft.com/office/drawing/2014/main" id="{A1AEA6AC-E9DA-AADD-2A7B-DEC09E4E9F31}"/>
                    </a:ext>
                  </a:extLst>
                </p:cNvPr>
                <p:cNvGrpSpPr/>
                <p:nvPr/>
              </p:nvGrpSpPr>
              <p:grpSpPr>
                <a:xfrm>
                  <a:off x="5195501" y="1599267"/>
                  <a:ext cx="533865" cy="533865"/>
                  <a:chOff x="5195501" y="1597249"/>
                  <a:chExt cx="533865" cy="533865"/>
                </a:xfrm>
              </p:grpSpPr>
              <p:pic>
                <p:nvPicPr>
                  <p:cNvPr id="1036" name="Picture 6">
                    <a:extLst>
                      <a:ext uri="{FF2B5EF4-FFF2-40B4-BE49-F238E27FC236}">
                        <a16:creationId xmlns:a16="http://schemas.microsoft.com/office/drawing/2014/main" id="{069360D5-5001-4395-0C8B-17CA0251164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5">
                    <a:lum bright="70000" contrast="-70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7528" t="7528" r="6504" b="6504"/>
                  <a:stretch/>
                </p:blipFill>
                <p:spPr bwMode="auto">
                  <a:xfrm>
                    <a:off x="5195501" y="1597249"/>
                    <a:ext cx="533865" cy="533865"/>
                  </a:xfrm>
                  <a:prstGeom prst="rect">
                    <a:avLst/>
                  </a:prstGeom>
                  <a:noFill/>
                  <a:effectLst>
                    <a:glow rad="38100">
                      <a:schemeClr val="accent3"/>
                    </a:glow>
                  </a:effectLst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47" name="TextBox 46">
                    <a:extLst>
                      <a:ext uri="{FF2B5EF4-FFF2-40B4-BE49-F238E27FC236}">
                        <a16:creationId xmlns:a16="http://schemas.microsoft.com/office/drawing/2014/main" id="{3AC6E25F-C74F-1C48-7FFB-BD3367C9C809}"/>
                      </a:ext>
                    </a:extLst>
                  </p:cNvPr>
                  <p:cNvSpPr txBox="1"/>
                  <p:nvPr/>
                </p:nvSpPr>
                <p:spPr>
                  <a:xfrm>
                    <a:off x="5360272" y="1988977"/>
                    <a:ext cx="204322" cy="14213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>
                    <a:spAutoFit/>
                  </a:bodyPr>
                  <a:lstStyle/>
                  <a:p>
                    <a:pPr algn="ctr">
                      <a:spcAft>
                        <a:spcPts val="500"/>
                      </a:spcAft>
                    </a:pPr>
                    <a:r>
                      <a:rPr lang="ko-KR" altLang="en-US" sz="1000" dirty="0">
                        <a:solidFill>
                          <a:srgbClr val="D4CFC5"/>
                        </a:solidFill>
                        <a:effectLst>
                          <a:glow rad="190500">
                            <a:schemeClr val="tx1"/>
                          </a:glow>
                        </a:effectLst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적응</a:t>
                    </a:r>
                    <a:endParaRPr lang="en-US" altLang="ko-KR" sz="1000" dirty="0">
                      <a:solidFill>
                        <a:srgbClr val="D4CFC5"/>
                      </a:solidFill>
                      <a:effectLst>
                        <a:glow rad="190500">
                          <a:schemeClr val="tx1"/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</p:grpSp>
            <p:grpSp>
              <p:nvGrpSpPr>
                <p:cNvPr id="1145" name="그룹 1144">
                  <a:extLst>
                    <a:ext uri="{FF2B5EF4-FFF2-40B4-BE49-F238E27FC236}">
                      <a16:creationId xmlns:a16="http://schemas.microsoft.com/office/drawing/2014/main" id="{50DC3675-BE1F-8D48-473D-D1DAAB57A6CE}"/>
                    </a:ext>
                  </a:extLst>
                </p:cNvPr>
                <p:cNvGrpSpPr/>
                <p:nvPr/>
              </p:nvGrpSpPr>
              <p:grpSpPr>
                <a:xfrm>
                  <a:off x="4792528" y="2349940"/>
                  <a:ext cx="1339813" cy="1613211"/>
                  <a:chOff x="4792528" y="2349940"/>
                  <a:chExt cx="1339813" cy="1613211"/>
                </a:xfrm>
              </p:grpSpPr>
              <p:grpSp>
                <p:nvGrpSpPr>
                  <p:cNvPr id="1135" name="그룹 1134">
                    <a:extLst>
                      <a:ext uri="{FF2B5EF4-FFF2-40B4-BE49-F238E27FC236}">
                        <a16:creationId xmlns:a16="http://schemas.microsoft.com/office/drawing/2014/main" id="{42385397-B969-A3FC-70E3-F7D2F8B47FE6}"/>
                      </a:ext>
                    </a:extLst>
                  </p:cNvPr>
                  <p:cNvGrpSpPr/>
                  <p:nvPr/>
                </p:nvGrpSpPr>
                <p:grpSpPr>
                  <a:xfrm>
                    <a:off x="4881309" y="2433179"/>
                    <a:ext cx="502090" cy="693847"/>
                    <a:chOff x="4868539" y="2433179"/>
                    <a:chExt cx="502090" cy="693847"/>
                  </a:xfrm>
                </p:grpSpPr>
                <p:grpSp>
                  <p:nvGrpSpPr>
                    <p:cNvPr id="11" name="그룹 10">
                      <a:extLst>
                        <a:ext uri="{FF2B5EF4-FFF2-40B4-BE49-F238E27FC236}">
                          <a16:creationId xmlns:a16="http://schemas.microsoft.com/office/drawing/2014/main" id="{00BA6613-3F3A-7F63-3EF3-6D52D4C328D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868539" y="2433179"/>
                      <a:ext cx="502090" cy="502090"/>
                      <a:chOff x="6621698" y="-97780"/>
                      <a:chExt cx="1110207" cy="1110207"/>
                    </a:xfrm>
                  </p:grpSpPr>
                  <p:sp>
                    <p:nvSpPr>
                      <p:cNvPr id="19" name="타원 18">
                        <a:extLst>
                          <a:ext uri="{FF2B5EF4-FFF2-40B4-BE49-F238E27FC236}">
                            <a16:creationId xmlns:a16="http://schemas.microsoft.com/office/drawing/2014/main" id="{41341301-4902-1671-1747-DAF81AE6C81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671735" y="-47743"/>
                        <a:ext cx="1010132" cy="1010132"/>
                      </a:xfrm>
                      <a:prstGeom prst="ellipse">
                        <a:avLst/>
                      </a:prstGeom>
                      <a:noFill/>
                      <a:ln w="6350">
                        <a:solidFill>
                          <a:srgbClr val="D0D0D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sz="1400"/>
                      </a:p>
                    </p:txBody>
                  </p:sp>
                  <p:pic>
                    <p:nvPicPr>
                      <p:cNvPr id="20" name="그림 19" descr="스케치, 텍스트, 그림, 도표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398BC296-87B1-C1C6-C715-AEDF55A89E30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5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412" t="5638" r="86852" b="80834"/>
                      <a:stretch/>
                    </p:blipFill>
                    <p:spPr>
                      <a:xfrm>
                        <a:off x="6712934" y="-6544"/>
                        <a:ext cx="927735" cy="927735"/>
                      </a:xfrm>
                      <a:prstGeom prst="ellipse">
                        <a:avLst/>
                      </a:prstGeom>
                    </p:spPr>
                  </p:pic>
                  <p:sp>
                    <p:nvSpPr>
                      <p:cNvPr id="21" name="타원 20">
                        <a:extLst>
                          <a:ext uri="{FF2B5EF4-FFF2-40B4-BE49-F238E27FC236}">
                            <a16:creationId xmlns:a16="http://schemas.microsoft.com/office/drawing/2014/main" id="{BC259963-2E34-AA32-FDAF-8648BA762B9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621698" y="-97780"/>
                        <a:ext cx="1110207" cy="1110207"/>
                      </a:xfrm>
                      <a:prstGeom prst="ellipse">
                        <a:avLst/>
                      </a:prstGeom>
                      <a:noFill/>
                      <a:ln w="6350">
                        <a:solidFill>
                          <a:srgbClr val="D0D0D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sz="1400"/>
                      </a:p>
                    </p:txBody>
                  </p:sp>
                </p:grpSp>
                <p:sp>
                  <p:nvSpPr>
                    <p:cNvPr id="58" name="TextBox 57">
                      <a:extLst>
                        <a:ext uri="{FF2B5EF4-FFF2-40B4-BE49-F238E27FC236}">
                          <a16:creationId xmlns:a16="http://schemas.microsoft.com/office/drawing/2014/main" id="{9B5BBDA3-DBA9-D5AC-12E7-3796E6B1A51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870582" y="2979741"/>
                      <a:ext cx="498005" cy="147285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36000" tIns="18000" rIns="36000" bIns="18000" rtlCol="0" anchor="ctr" anchorCtr="0">
                      <a:spAutoFit/>
                    </a:bodyPr>
                    <a:lstStyle/>
                    <a:p>
                      <a:r>
                        <a:rPr lang="ko-KR" altLang="en-US" sz="8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쌍둥이 자리</a:t>
                      </a:r>
                      <a:endParaRPr lang="en-US" altLang="ko-KR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p:txBody>
                </p:sp>
              </p:grpSp>
              <p:grpSp>
                <p:nvGrpSpPr>
                  <p:cNvPr id="1134" name="그룹 1133">
                    <a:extLst>
                      <a:ext uri="{FF2B5EF4-FFF2-40B4-BE49-F238E27FC236}">
                        <a16:creationId xmlns:a16="http://schemas.microsoft.com/office/drawing/2014/main" id="{964DE848-7B92-91AA-1FCD-C8C29F9F3029}"/>
                      </a:ext>
                    </a:extLst>
                  </p:cNvPr>
                  <p:cNvGrpSpPr/>
                  <p:nvPr/>
                </p:nvGrpSpPr>
                <p:grpSpPr>
                  <a:xfrm>
                    <a:off x="5514269" y="2433179"/>
                    <a:ext cx="502090" cy="693847"/>
                    <a:chOff x="5527039" y="2433179"/>
                    <a:chExt cx="502090" cy="693847"/>
                  </a:xfrm>
                </p:grpSpPr>
                <p:grpSp>
                  <p:nvGrpSpPr>
                    <p:cNvPr id="26" name="그룹 25">
                      <a:extLst>
                        <a:ext uri="{FF2B5EF4-FFF2-40B4-BE49-F238E27FC236}">
                          <a16:creationId xmlns:a16="http://schemas.microsoft.com/office/drawing/2014/main" id="{068F9DC2-A770-DCC8-4B0E-A5C6D302C96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527039" y="2433179"/>
                      <a:ext cx="502090" cy="502090"/>
                      <a:chOff x="12142008" y="375540"/>
                      <a:chExt cx="1110207" cy="1110207"/>
                    </a:xfrm>
                  </p:grpSpPr>
                  <p:sp>
                    <p:nvSpPr>
                      <p:cNvPr id="27" name="타원 26">
                        <a:extLst>
                          <a:ext uri="{FF2B5EF4-FFF2-40B4-BE49-F238E27FC236}">
                            <a16:creationId xmlns:a16="http://schemas.microsoft.com/office/drawing/2014/main" id="{1880A150-3939-D7CA-6E8E-67B9EED7F8D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2192045" y="425577"/>
                        <a:ext cx="1010132" cy="1010132"/>
                      </a:xfrm>
                      <a:prstGeom prst="ellipse">
                        <a:avLst/>
                      </a:prstGeom>
                      <a:noFill/>
                      <a:ln w="6350">
                        <a:solidFill>
                          <a:srgbClr val="D0D0D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sz="1400"/>
                      </a:p>
                    </p:txBody>
                  </p:sp>
                  <p:pic>
                    <p:nvPicPr>
                      <p:cNvPr id="29" name="그림 28" descr="스케치, 텍스트, 그림, 도표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6D31BA79-2F03-EB0F-212A-272B98C7B582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16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7775" t="5485" r="52369" b="80821"/>
                      <a:stretch/>
                    </p:blipFill>
                    <p:spPr>
                      <a:xfrm>
                        <a:off x="12227511" y="461043"/>
                        <a:ext cx="939200" cy="939200"/>
                      </a:xfrm>
                      <a:prstGeom prst="ellipse">
                        <a:avLst/>
                      </a:prstGeom>
                    </p:spPr>
                  </p:pic>
                  <p:sp>
                    <p:nvSpPr>
                      <p:cNvPr id="30" name="타원 29">
                        <a:extLst>
                          <a:ext uri="{FF2B5EF4-FFF2-40B4-BE49-F238E27FC236}">
                            <a16:creationId xmlns:a16="http://schemas.microsoft.com/office/drawing/2014/main" id="{350C86DD-FDAB-C85E-B3CD-8779ECB4EC1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2142008" y="375540"/>
                        <a:ext cx="1110207" cy="1110207"/>
                      </a:xfrm>
                      <a:prstGeom prst="ellipse">
                        <a:avLst/>
                      </a:prstGeom>
                      <a:noFill/>
                      <a:ln w="6350">
                        <a:solidFill>
                          <a:srgbClr val="D0D0D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sz="1400"/>
                      </a:p>
                    </p:txBody>
                  </p:sp>
                </p:grpSp>
                <p:sp>
                  <p:nvSpPr>
                    <p:cNvPr id="1039" name="TextBox 1038">
                      <a:extLst>
                        <a:ext uri="{FF2B5EF4-FFF2-40B4-BE49-F238E27FC236}">
                          <a16:creationId xmlns:a16="http://schemas.microsoft.com/office/drawing/2014/main" id="{481A7736-46A8-E4B3-25BB-EE05B4127D4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569798" y="2979741"/>
                      <a:ext cx="416572" cy="147285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36000" tIns="18000" rIns="36000" bIns="18000" rtlCol="0" anchor="ctr" anchorCtr="0">
                      <a:spAutoFit/>
                    </a:bodyPr>
                    <a:lstStyle/>
                    <a:p>
                      <a:r>
                        <a:rPr lang="ko-KR" altLang="en-US" sz="8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처녀 자리</a:t>
                      </a:r>
                      <a:endParaRPr lang="en-US" altLang="ko-KR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p:txBody>
                </p:sp>
              </p:grpSp>
              <p:grpSp>
                <p:nvGrpSpPr>
                  <p:cNvPr id="1132" name="그룹 1131">
                    <a:extLst>
                      <a:ext uri="{FF2B5EF4-FFF2-40B4-BE49-F238E27FC236}">
                        <a16:creationId xmlns:a16="http://schemas.microsoft.com/office/drawing/2014/main" id="{94FDB1B1-14AB-5529-BF65-BD5C5ED2B0D0}"/>
                      </a:ext>
                    </a:extLst>
                  </p:cNvPr>
                  <p:cNvGrpSpPr/>
                  <p:nvPr/>
                </p:nvGrpSpPr>
                <p:grpSpPr>
                  <a:xfrm>
                    <a:off x="4881309" y="3268388"/>
                    <a:ext cx="502090" cy="694763"/>
                    <a:chOff x="4894079" y="3268388"/>
                    <a:chExt cx="502090" cy="694763"/>
                  </a:xfrm>
                </p:grpSpPr>
                <p:grpSp>
                  <p:nvGrpSpPr>
                    <p:cNvPr id="35" name="그룹 34">
                      <a:extLst>
                        <a:ext uri="{FF2B5EF4-FFF2-40B4-BE49-F238E27FC236}">
                          <a16:creationId xmlns:a16="http://schemas.microsoft.com/office/drawing/2014/main" id="{AF0FC212-5264-284E-7E21-F56DDE37D66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894079" y="3268388"/>
                      <a:ext cx="502090" cy="502090"/>
                      <a:chOff x="12142008" y="2110989"/>
                      <a:chExt cx="1110207" cy="1110207"/>
                    </a:xfrm>
                  </p:grpSpPr>
                  <p:sp>
                    <p:nvSpPr>
                      <p:cNvPr id="39" name="타원 38">
                        <a:extLst>
                          <a:ext uri="{FF2B5EF4-FFF2-40B4-BE49-F238E27FC236}">
                            <a16:creationId xmlns:a16="http://schemas.microsoft.com/office/drawing/2014/main" id="{224382F0-1A4A-36CF-EABD-3370CB25F23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2192045" y="2161026"/>
                        <a:ext cx="1010132" cy="1010132"/>
                      </a:xfrm>
                      <a:prstGeom prst="ellipse">
                        <a:avLst/>
                      </a:prstGeom>
                      <a:noFill/>
                      <a:ln w="6350">
                        <a:solidFill>
                          <a:srgbClr val="D0D0D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sz="1400"/>
                      </a:p>
                    </p:txBody>
                  </p:sp>
                  <p:pic>
                    <p:nvPicPr>
                      <p:cNvPr id="40" name="그림 39" descr="스케치, 텍스트, 그림, 도표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3691F9FE-41DA-21FD-2910-E7380E352F93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4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7606" t="29360" r="52577" b="56998"/>
                      <a:stretch/>
                    </p:blipFill>
                    <p:spPr>
                      <a:xfrm>
                        <a:off x="12229332" y="2198313"/>
                        <a:ext cx="935559" cy="935559"/>
                      </a:xfrm>
                      <a:prstGeom prst="ellipse">
                        <a:avLst/>
                      </a:prstGeom>
                    </p:spPr>
                  </p:pic>
                  <p:sp>
                    <p:nvSpPr>
                      <p:cNvPr id="41" name="타원 40">
                        <a:extLst>
                          <a:ext uri="{FF2B5EF4-FFF2-40B4-BE49-F238E27FC236}">
                            <a16:creationId xmlns:a16="http://schemas.microsoft.com/office/drawing/2014/main" id="{F6D9F631-B94D-A2C7-F2E0-8E0296630CD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2142008" y="2110989"/>
                        <a:ext cx="1110207" cy="1110207"/>
                      </a:xfrm>
                      <a:prstGeom prst="ellipse">
                        <a:avLst/>
                      </a:prstGeom>
                      <a:noFill/>
                      <a:ln w="6350">
                        <a:solidFill>
                          <a:srgbClr val="D0D0D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sz="1400"/>
                      </a:p>
                    </p:txBody>
                  </p:sp>
                </p:grpSp>
                <p:sp>
                  <p:nvSpPr>
                    <p:cNvPr id="1046" name="TextBox 1045">
                      <a:extLst>
                        <a:ext uri="{FF2B5EF4-FFF2-40B4-BE49-F238E27FC236}">
                          <a16:creationId xmlns:a16="http://schemas.microsoft.com/office/drawing/2014/main" id="{B79D1190-0F1A-2AD5-4DC2-A31DF8130DC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936838" y="3815866"/>
                      <a:ext cx="416572" cy="147285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36000" tIns="18000" rIns="36000" bIns="18000" rtlCol="0" anchor="ctr" anchorCtr="0">
                      <a:spAutoFit/>
                    </a:bodyPr>
                    <a:lstStyle/>
                    <a:p>
                      <a:r>
                        <a:rPr lang="ko-KR" altLang="en-US" sz="8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사수 자리</a:t>
                      </a:r>
                      <a:endParaRPr lang="en-US" altLang="ko-KR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p:txBody>
                </p:sp>
              </p:grpSp>
              <p:grpSp>
                <p:nvGrpSpPr>
                  <p:cNvPr id="1133" name="그룹 1132">
                    <a:extLst>
                      <a:ext uri="{FF2B5EF4-FFF2-40B4-BE49-F238E27FC236}">
                        <a16:creationId xmlns:a16="http://schemas.microsoft.com/office/drawing/2014/main" id="{BA5692C0-F679-118C-FAE7-229DA162F98A}"/>
                      </a:ext>
                    </a:extLst>
                  </p:cNvPr>
                  <p:cNvGrpSpPr/>
                  <p:nvPr/>
                </p:nvGrpSpPr>
                <p:grpSpPr>
                  <a:xfrm>
                    <a:off x="5514269" y="3268388"/>
                    <a:ext cx="502090" cy="694763"/>
                    <a:chOff x="5501499" y="3268388"/>
                    <a:chExt cx="502090" cy="694763"/>
                  </a:xfrm>
                </p:grpSpPr>
                <p:grpSp>
                  <p:nvGrpSpPr>
                    <p:cNvPr id="42" name="그룹 41">
                      <a:extLst>
                        <a:ext uri="{FF2B5EF4-FFF2-40B4-BE49-F238E27FC236}">
                          <a16:creationId xmlns:a16="http://schemas.microsoft.com/office/drawing/2014/main" id="{FA79DC0F-2D83-D3C6-956C-2ED0B108A67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501499" y="3268388"/>
                      <a:ext cx="502090" cy="502090"/>
                      <a:chOff x="12394538" y="3885065"/>
                      <a:chExt cx="1110207" cy="1110207"/>
                    </a:xfrm>
                  </p:grpSpPr>
                  <p:sp>
                    <p:nvSpPr>
                      <p:cNvPr id="43" name="타원 42">
                        <a:extLst>
                          <a:ext uri="{FF2B5EF4-FFF2-40B4-BE49-F238E27FC236}">
                            <a16:creationId xmlns:a16="http://schemas.microsoft.com/office/drawing/2014/main" id="{1DD10B33-E39F-EA73-B2FA-3D4E27CA174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2444575" y="3935102"/>
                        <a:ext cx="1010132" cy="1010132"/>
                      </a:xfrm>
                      <a:prstGeom prst="ellipse">
                        <a:avLst/>
                      </a:prstGeom>
                      <a:noFill/>
                      <a:ln w="6350">
                        <a:solidFill>
                          <a:srgbClr val="D0D0D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sz="1400"/>
                      </a:p>
                    </p:txBody>
                  </p:sp>
                  <p:pic>
                    <p:nvPicPr>
                      <p:cNvPr id="44" name="그림 43" descr="스케치, 텍스트, 그림, 도표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FF7DDB92-022E-DAC4-E775-BB1C12BD0122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4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7343" t="52946" r="52101" b="32386"/>
                      <a:stretch/>
                    </p:blipFill>
                    <p:spPr>
                      <a:xfrm>
                        <a:off x="12446685" y="3937212"/>
                        <a:ext cx="1005912" cy="1005912"/>
                      </a:xfrm>
                      <a:prstGeom prst="ellipse">
                        <a:avLst/>
                      </a:prstGeom>
                    </p:spPr>
                  </p:pic>
                  <p:sp>
                    <p:nvSpPr>
                      <p:cNvPr id="45" name="타원 44">
                        <a:extLst>
                          <a:ext uri="{FF2B5EF4-FFF2-40B4-BE49-F238E27FC236}">
                            <a16:creationId xmlns:a16="http://schemas.microsoft.com/office/drawing/2014/main" id="{359BB6C8-1E72-8C03-16BC-0113350214A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2394538" y="3885065"/>
                        <a:ext cx="1110207" cy="1110207"/>
                      </a:xfrm>
                      <a:prstGeom prst="ellipse">
                        <a:avLst/>
                      </a:prstGeom>
                      <a:noFill/>
                      <a:ln w="6350">
                        <a:solidFill>
                          <a:srgbClr val="D0D0D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sz="1400"/>
                      </a:p>
                    </p:txBody>
                  </p:sp>
                </p:grpSp>
                <p:sp>
                  <p:nvSpPr>
                    <p:cNvPr id="1088" name="TextBox 1087">
                      <a:extLst>
                        <a:ext uri="{FF2B5EF4-FFF2-40B4-BE49-F238E27FC236}">
                          <a16:creationId xmlns:a16="http://schemas.microsoft.com/office/drawing/2014/main" id="{99EC31AC-55C2-8516-960B-BFF1A5894A4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503542" y="3815866"/>
                      <a:ext cx="498005" cy="147285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36000" tIns="18000" rIns="36000" bIns="18000" rtlCol="0" anchor="ctr" anchorCtr="0">
                      <a:spAutoFit/>
                    </a:bodyPr>
                    <a:lstStyle/>
                    <a:p>
                      <a:r>
                        <a:rPr lang="ko-KR" altLang="en-US" sz="8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물고기 자리</a:t>
                      </a:r>
                      <a:endParaRPr lang="en-US" altLang="ko-KR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p:txBody>
                </p:sp>
              </p:grpSp>
              <p:cxnSp>
                <p:nvCxnSpPr>
                  <p:cNvPr id="1122" name="직선 연결선 1121">
                    <a:extLst>
                      <a:ext uri="{FF2B5EF4-FFF2-40B4-BE49-F238E27FC236}">
                        <a16:creationId xmlns:a16="http://schemas.microsoft.com/office/drawing/2014/main" id="{D000235C-0609-33B6-D482-86811A7DD31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792528" y="2349940"/>
                    <a:ext cx="1339813" cy="0"/>
                  </a:xfrm>
                  <a:prstGeom prst="line">
                    <a:avLst/>
                  </a:prstGeom>
                  <a:ln w="3175">
                    <a:gradFill flip="none" rotWithShape="1">
                      <a:gsLst>
                        <a:gs pos="25000">
                          <a:srgbClr val="F6F4D2">
                            <a:alpha val="20000"/>
                            <a:lumMod val="20000"/>
                          </a:srgbClr>
                        </a:gs>
                        <a:gs pos="0">
                          <a:srgbClr val="F6F4D2">
                            <a:alpha val="0"/>
                            <a:lumMod val="0"/>
                          </a:srgbClr>
                        </a:gs>
                        <a:gs pos="75000">
                          <a:srgbClr val="F6F4D2">
                            <a:alpha val="20000"/>
                            <a:lumMod val="20000"/>
                          </a:srgbClr>
                        </a:gs>
                        <a:gs pos="50000">
                          <a:srgbClr val="F6F4D2">
                            <a:alpha val="20000"/>
                            <a:lumMod val="30000"/>
                          </a:srgbClr>
                        </a:gs>
                        <a:gs pos="100000">
                          <a:srgbClr val="F6F4D2">
                            <a:alpha val="0"/>
                            <a:lumMod val="0"/>
                          </a:srgbClr>
                        </a:gs>
                      </a:gsLst>
                      <a:lin ang="0" scaled="1"/>
                      <a:tileRect/>
                    </a:gra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3" name="직선 연결선 1122">
                    <a:extLst>
                      <a:ext uri="{FF2B5EF4-FFF2-40B4-BE49-F238E27FC236}">
                        <a16:creationId xmlns:a16="http://schemas.microsoft.com/office/drawing/2014/main" id="{380304D0-11DE-8AF4-3BCC-82CF37BBDE0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792528" y="3185150"/>
                    <a:ext cx="1339813" cy="0"/>
                  </a:xfrm>
                  <a:prstGeom prst="line">
                    <a:avLst/>
                  </a:prstGeom>
                  <a:ln w="3175">
                    <a:gradFill flip="none" rotWithShape="1">
                      <a:gsLst>
                        <a:gs pos="25000">
                          <a:srgbClr val="F6F4D2">
                            <a:alpha val="20000"/>
                            <a:lumMod val="20000"/>
                          </a:srgbClr>
                        </a:gs>
                        <a:gs pos="0">
                          <a:srgbClr val="F6F4D2">
                            <a:alpha val="0"/>
                            <a:lumMod val="0"/>
                          </a:srgbClr>
                        </a:gs>
                        <a:gs pos="75000">
                          <a:srgbClr val="F6F4D2">
                            <a:alpha val="20000"/>
                            <a:lumMod val="20000"/>
                          </a:srgbClr>
                        </a:gs>
                        <a:gs pos="50000">
                          <a:srgbClr val="F6F4D2">
                            <a:alpha val="20000"/>
                            <a:lumMod val="30000"/>
                          </a:srgbClr>
                        </a:gs>
                        <a:gs pos="100000">
                          <a:srgbClr val="F6F4D2">
                            <a:alpha val="0"/>
                            <a:lumMod val="0"/>
                          </a:srgbClr>
                        </a:gs>
                      </a:gsLst>
                      <a:lin ang="0" scaled="1"/>
                      <a:tileRect/>
                    </a:gra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131" name="그룹 1130">
                <a:extLst>
                  <a:ext uri="{FF2B5EF4-FFF2-40B4-BE49-F238E27FC236}">
                    <a16:creationId xmlns:a16="http://schemas.microsoft.com/office/drawing/2014/main" id="{03143926-2B13-89FE-A691-D96FFD0294AF}"/>
                  </a:ext>
                </a:extLst>
              </p:cNvPr>
              <p:cNvGrpSpPr/>
              <p:nvPr/>
            </p:nvGrpSpPr>
            <p:grpSpPr>
              <a:xfrm>
                <a:off x="1620418" y="4243428"/>
                <a:ext cx="4511923" cy="1567863"/>
                <a:chOff x="1620418" y="4243428"/>
                <a:chExt cx="4511923" cy="1567863"/>
              </a:xfrm>
            </p:grpSpPr>
            <p:sp>
              <p:nvSpPr>
                <p:cNvPr id="1219" name="직사각형 1218">
                  <a:extLst>
                    <a:ext uri="{FF2B5EF4-FFF2-40B4-BE49-F238E27FC236}">
                      <a16:creationId xmlns:a16="http://schemas.microsoft.com/office/drawing/2014/main" id="{8034F3E7-B5DB-5340-FBC1-064DE6709F71}"/>
                    </a:ext>
                  </a:extLst>
                </p:cNvPr>
                <p:cNvSpPr/>
                <p:nvPr/>
              </p:nvSpPr>
              <p:spPr>
                <a:xfrm>
                  <a:off x="1620418" y="4243428"/>
                  <a:ext cx="4511923" cy="1567863"/>
                </a:xfrm>
                <a:prstGeom prst="rect">
                  <a:avLst/>
                </a:prstGeom>
                <a:solidFill>
                  <a:srgbClr val="14181A"/>
                </a:solidFill>
                <a:ln>
                  <a:noFill/>
                </a:ln>
                <a:effectLst>
                  <a:glow rad="76200">
                    <a:schemeClr val="tx1"/>
                  </a:glo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 dirty="0"/>
                </a:p>
              </p:txBody>
            </p:sp>
            <p:grpSp>
              <p:nvGrpSpPr>
                <p:cNvPr id="1224" name="그룹 1223">
                  <a:extLst>
                    <a:ext uri="{FF2B5EF4-FFF2-40B4-BE49-F238E27FC236}">
                      <a16:creationId xmlns:a16="http://schemas.microsoft.com/office/drawing/2014/main" id="{0E21D1D5-D57C-2022-BAE1-FFE6D184429F}"/>
                    </a:ext>
                  </a:extLst>
                </p:cNvPr>
                <p:cNvGrpSpPr/>
                <p:nvPr/>
              </p:nvGrpSpPr>
              <p:grpSpPr>
                <a:xfrm>
                  <a:off x="3619025" y="4287886"/>
                  <a:ext cx="514709" cy="514709"/>
                  <a:chOff x="3819722" y="4837809"/>
                  <a:chExt cx="557262" cy="557262"/>
                </a:xfrm>
              </p:grpSpPr>
              <p:pic>
                <p:nvPicPr>
                  <p:cNvPr id="1040" name="그림 1039" descr="그림, 상징, 원, 스케치이(가) 표시된 사진&#10;&#10;자동 생성된 설명">
                    <a:extLst>
                      <a:ext uri="{FF2B5EF4-FFF2-40B4-BE49-F238E27FC236}">
                        <a16:creationId xmlns:a16="http://schemas.microsoft.com/office/drawing/2014/main" id="{39A6D562-36AD-3B02-9B58-E487FE829BC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7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819722" y="4837809"/>
                    <a:ext cx="557262" cy="557262"/>
                  </a:xfrm>
                  <a:prstGeom prst="rect">
                    <a:avLst/>
                  </a:prstGeom>
                  <a:effectLst>
                    <a:glow rad="38100">
                      <a:schemeClr val="tx1"/>
                    </a:glow>
                  </a:effectLst>
                </p:spPr>
              </p:pic>
              <p:sp>
                <p:nvSpPr>
                  <p:cNvPr id="1220" name="TextBox 1219">
                    <a:extLst>
                      <a:ext uri="{FF2B5EF4-FFF2-40B4-BE49-F238E27FC236}">
                        <a16:creationId xmlns:a16="http://schemas.microsoft.com/office/drawing/2014/main" id="{2ED35AF2-8BEC-8846-4437-DB6D40E5A7C8}"/>
                      </a:ext>
                    </a:extLst>
                  </p:cNvPr>
                  <p:cNvSpPr txBox="1"/>
                  <p:nvPr/>
                </p:nvSpPr>
                <p:spPr>
                  <a:xfrm>
                    <a:off x="3987745" y="5241183"/>
                    <a:ext cx="221214" cy="15388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>
                    <a:spAutoFit/>
                  </a:bodyPr>
                  <a:lstStyle/>
                  <a:p>
                    <a:pPr algn="ctr">
                      <a:spcAft>
                        <a:spcPts val="500"/>
                      </a:spcAft>
                    </a:pPr>
                    <a:r>
                      <a:rPr lang="ko-KR" altLang="en-US" sz="1000" dirty="0">
                        <a:solidFill>
                          <a:srgbClr val="D4CFC5"/>
                        </a:solidFill>
                        <a:effectLst>
                          <a:glow rad="190500">
                            <a:schemeClr val="tx1"/>
                          </a:glow>
                        </a:effectLst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발현</a:t>
                    </a:r>
                    <a:endParaRPr lang="en-US" altLang="ko-KR" sz="1000" dirty="0">
                      <a:solidFill>
                        <a:srgbClr val="D4CFC5"/>
                      </a:solidFill>
                      <a:effectLst>
                        <a:glow rad="190500">
                          <a:schemeClr val="tx1"/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</p:grpSp>
            <p:grpSp>
              <p:nvGrpSpPr>
                <p:cNvPr id="1130" name="그룹 1129">
                  <a:extLst>
                    <a:ext uri="{FF2B5EF4-FFF2-40B4-BE49-F238E27FC236}">
                      <a16:creationId xmlns:a16="http://schemas.microsoft.com/office/drawing/2014/main" id="{A309FF70-DEB8-D18D-5F62-18BD0811412B}"/>
                    </a:ext>
                  </a:extLst>
                </p:cNvPr>
                <p:cNvGrpSpPr/>
                <p:nvPr/>
              </p:nvGrpSpPr>
              <p:grpSpPr>
                <a:xfrm>
                  <a:off x="1734716" y="4992150"/>
                  <a:ext cx="502090" cy="696277"/>
                  <a:chOff x="1734716" y="4992150"/>
                  <a:chExt cx="502090" cy="696277"/>
                </a:xfrm>
              </p:grpSpPr>
              <p:grpSp>
                <p:nvGrpSpPr>
                  <p:cNvPr id="1225" name="그룹 1224">
                    <a:extLst>
                      <a:ext uri="{FF2B5EF4-FFF2-40B4-BE49-F238E27FC236}">
                        <a16:creationId xmlns:a16="http://schemas.microsoft.com/office/drawing/2014/main" id="{4E2C2C5D-1C11-F276-5CFC-4068A642A8C0}"/>
                      </a:ext>
                    </a:extLst>
                  </p:cNvPr>
                  <p:cNvGrpSpPr/>
                  <p:nvPr/>
                </p:nvGrpSpPr>
                <p:grpSpPr>
                  <a:xfrm>
                    <a:off x="1734716" y="4992150"/>
                    <a:ext cx="502090" cy="502090"/>
                    <a:chOff x="12394538" y="3885065"/>
                    <a:chExt cx="1110207" cy="1110207"/>
                  </a:xfrm>
                </p:grpSpPr>
                <p:sp>
                  <p:nvSpPr>
                    <p:cNvPr id="1226" name="타원 1225">
                      <a:extLst>
                        <a:ext uri="{FF2B5EF4-FFF2-40B4-BE49-F238E27FC236}">
                          <a16:creationId xmlns:a16="http://schemas.microsoft.com/office/drawing/2014/main" id="{09B7EE4A-5CBD-7ED3-D364-2EEDC1C3BEC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444575" y="3935102"/>
                      <a:ext cx="1010132" cy="1010132"/>
                    </a:xfrm>
                    <a:prstGeom prst="ellipse">
                      <a:avLst/>
                    </a:prstGeom>
                    <a:solidFill>
                      <a:schemeClr val="bg2">
                        <a:lumMod val="25000"/>
                      </a:schemeClr>
                    </a:solidFill>
                    <a:ln w="6350">
                      <a:solidFill>
                        <a:srgbClr val="D0D0D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400"/>
                    </a:p>
                  </p:txBody>
                </p:sp>
                <p:sp>
                  <p:nvSpPr>
                    <p:cNvPr id="1228" name="타원 1227">
                      <a:extLst>
                        <a:ext uri="{FF2B5EF4-FFF2-40B4-BE49-F238E27FC236}">
                          <a16:creationId xmlns:a16="http://schemas.microsoft.com/office/drawing/2014/main" id="{1D62DD0F-247F-2F7F-ED08-3421A290E06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394538" y="3885065"/>
                      <a:ext cx="1110207" cy="1110207"/>
                    </a:xfrm>
                    <a:prstGeom prst="ellipse">
                      <a:avLst/>
                    </a:prstGeom>
                    <a:noFill/>
                    <a:ln w="6350">
                      <a:solidFill>
                        <a:srgbClr val="D0D0D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400"/>
                    </a:p>
                  </p:txBody>
                </p:sp>
              </p:grpSp>
              <p:sp>
                <p:nvSpPr>
                  <p:cNvPr id="1249" name="TextBox 1248">
                    <a:extLst>
                      <a:ext uri="{FF2B5EF4-FFF2-40B4-BE49-F238E27FC236}">
                        <a16:creationId xmlns:a16="http://schemas.microsoft.com/office/drawing/2014/main" id="{973B4199-A2CD-019A-B35A-19348B84B180}"/>
                      </a:ext>
                    </a:extLst>
                  </p:cNvPr>
                  <p:cNvSpPr txBox="1"/>
                  <p:nvPr/>
                </p:nvSpPr>
                <p:spPr>
                  <a:xfrm>
                    <a:off x="1784138" y="5541142"/>
                    <a:ext cx="403247" cy="147285"/>
                  </a:xfrm>
                  <a:prstGeom prst="rect">
                    <a:avLst/>
                  </a:prstGeom>
                  <a:noFill/>
                </p:spPr>
                <p:txBody>
                  <a:bodyPr wrap="none" lIns="36000" tIns="18000" rIns="36000" bIns="18000" rtlCol="0" anchor="ctr" anchorCtr="0">
                    <a:spAutoFit/>
                  </a:bodyPr>
                  <a:lstStyle/>
                  <a:p>
                    <a:r>
                      <a:rPr lang="en-US" altLang="ko-KR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(</a:t>
                    </a:r>
                    <a:r>
                      <a:rPr lang="ko-KR" altLang="en-US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스킬 명</a:t>
                    </a:r>
                    <a:r>
                      <a:rPr lang="en-US" altLang="ko-KR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)</a:t>
                    </a:r>
                  </a:p>
                </p:txBody>
              </p:sp>
            </p:grpSp>
            <p:grpSp>
              <p:nvGrpSpPr>
                <p:cNvPr id="1129" name="그룹 1128">
                  <a:extLst>
                    <a:ext uri="{FF2B5EF4-FFF2-40B4-BE49-F238E27FC236}">
                      <a16:creationId xmlns:a16="http://schemas.microsoft.com/office/drawing/2014/main" id="{A6F8415E-BF3C-5142-E4AE-D46748266E87}"/>
                    </a:ext>
                  </a:extLst>
                </p:cNvPr>
                <p:cNvGrpSpPr/>
                <p:nvPr/>
              </p:nvGrpSpPr>
              <p:grpSpPr>
                <a:xfrm>
                  <a:off x="2490964" y="4992150"/>
                  <a:ext cx="502090" cy="696277"/>
                  <a:chOff x="2490964" y="4992150"/>
                  <a:chExt cx="502090" cy="696277"/>
                </a:xfrm>
              </p:grpSpPr>
              <p:grpSp>
                <p:nvGrpSpPr>
                  <p:cNvPr id="1229" name="그룹 1228">
                    <a:extLst>
                      <a:ext uri="{FF2B5EF4-FFF2-40B4-BE49-F238E27FC236}">
                        <a16:creationId xmlns:a16="http://schemas.microsoft.com/office/drawing/2014/main" id="{A4498DA8-9F1E-B4C2-AF3D-71859FC03960}"/>
                      </a:ext>
                    </a:extLst>
                  </p:cNvPr>
                  <p:cNvGrpSpPr/>
                  <p:nvPr/>
                </p:nvGrpSpPr>
                <p:grpSpPr>
                  <a:xfrm>
                    <a:off x="2490964" y="4992150"/>
                    <a:ext cx="502090" cy="502090"/>
                    <a:chOff x="12394538" y="3885065"/>
                    <a:chExt cx="1110207" cy="1110207"/>
                  </a:xfrm>
                </p:grpSpPr>
                <p:sp>
                  <p:nvSpPr>
                    <p:cNvPr id="1230" name="타원 1229">
                      <a:extLst>
                        <a:ext uri="{FF2B5EF4-FFF2-40B4-BE49-F238E27FC236}">
                          <a16:creationId xmlns:a16="http://schemas.microsoft.com/office/drawing/2014/main" id="{5A43A033-E1B9-4AA2-18B1-EB219E04BC5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444575" y="3935102"/>
                      <a:ext cx="1010132" cy="1010132"/>
                    </a:xfrm>
                    <a:prstGeom prst="ellipse">
                      <a:avLst/>
                    </a:prstGeom>
                    <a:solidFill>
                      <a:schemeClr val="bg2">
                        <a:lumMod val="25000"/>
                      </a:schemeClr>
                    </a:solidFill>
                    <a:ln w="6350">
                      <a:solidFill>
                        <a:srgbClr val="D0D0D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400"/>
                    </a:p>
                  </p:txBody>
                </p:sp>
                <p:sp>
                  <p:nvSpPr>
                    <p:cNvPr id="1231" name="타원 1230">
                      <a:extLst>
                        <a:ext uri="{FF2B5EF4-FFF2-40B4-BE49-F238E27FC236}">
                          <a16:creationId xmlns:a16="http://schemas.microsoft.com/office/drawing/2014/main" id="{21DFDAA1-F243-F867-7EB9-2F616B1AC32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394538" y="3885065"/>
                      <a:ext cx="1110207" cy="1110207"/>
                    </a:xfrm>
                    <a:prstGeom prst="ellipse">
                      <a:avLst/>
                    </a:prstGeom>
                    <a:noFill/>
                    <a:ln w="6350">
                      <a:solidFill>
                        <a:srgbClr val="D0D0D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400"/>
                    </a:p>
                  </p:txBody>
                </p:sp>
              </p:grpSp>
              <p:sp>
                <p:nvSpPr>
                  <p:cNvPr id="1250" name="TextBox 1249">
                    <a:extLst>
                      <a:ext uri="{FF2B5EF4-FFF2-40B4-BE49-F238E27FC236}">
                        <a16:creationId xmlns:a16="http://schemas.microsoft.com/office/drawing/2014/main" id="{D560EB41-8EFC-B2EF-A97B-370F8991593D}"/>
                      </a:ext>
                    </a:extLst>
                  </p:cNvPr>
                  <p:cNvSpPr txBox="1"/>
                  <p:nvPr/>
                </p:nvSpPr>
                <p:spPr>
                  <a:xfrm>
                    <a:off x="2540386" y="5541142"/>
                    <a:ext cx="403247" cy="147285"/>
                  </a:xfrm>
                  <a:prstGeom prst="rect">
                    <a:avLst/>
                  </a:prstGeom>
                  <a:noFill/>
                </p:spPr>
                <p:txBody>
                  <a:bodyPr wrap="none" lIns="36000" tIns="18000" rIns="36000" bIns="18000" rtlCol="0" anchor="ctr" anchorCtr="0">
                    <a:spAutoFit/>
                  </a:bodyPr>
                  <a:lstStyle/>
                  <a:p>
                    <a:r>
                      <a:rPr lang="en-US" altLang="ko-KR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(</a:t>
                    </a:r>
                    <a:r>
                      <a:rPr lang="ko-KR" altLang="en-US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스킬 명</a:t>
                    </a:r>
                    <a:r>
                      <a:rPr lang="en-US" altLang="ko-KR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)</a:t>
                    </a:r>
                  </a:p>
                </p:txBody>
              </p:sp>
            </p:grpSp>
            <p:grpSp>
              <p:nvGrpSpPr>
                <p:cNvPr id="1128" name="그룹 1127">
                  <a:extLst>
                    <a:ext uri="{FF2B5EF4-FFF2-40B4-BE49-F238E27FC236}">
                      <a16:creationId xmlns:a16="http://schemas.microsoft.com/office/drawing/2014/main" id="{E02F637F-89C4-5B0C-CE8D-DC42F18EC20C}"/>
                    </a:ext>
                  </a:extLst>
                </p:cNvPr>
                <p:cNvGrpSpPr/>
                <p:nvPr/>
              </p:nvGrpSpPr>
              <p:grpSpPr>
                <a:xfrm>
                  <a:off x="3247212" y="4992150"/>
                  <a:ext cx="502090" cy="696277"/>
                  <a:chOff x="3247212" y="4992150"/>
                  <a:chExt cx="502090" cy="696277"/>
                </a:xfrm>
              </p:grpSpPr>
              <p:grpSp>
                <p:nvGrpSpPr>
                  <p:cNvPr id="1232" name="그룹 1231">
                    <a:extLst>
                      <a:ext uri="{FF2B5EF4-FFF2-40B4-BE49-F238E27FC236}">
                        <a16:creationId xmlns:a16="http://schemas.microsoft.com/office/drawing/2014/main" id="{78B283D6-237E-A8BA-97E9-086A40652B61}"/>
                      </a:ext>
                    </a:extLst>
                  </p:cNvPr>
                  <p:cNvGrpSpPr/>
                  <p:nvPr/>
                </p:nvGrpSpPr>
                <p:grpSpPr>
                  <a:xfrm>
                    <a:off x="3247212" y="4992150"/>
                    <a:ext cx="502090" cy="502090"/>
                    <a:chOff x="12394538" y="3885065"/>
                    <a:chExt cx="1110207" cy="1110207"/>
                  </a:xfrm>
                </p:grpSpPr>
                <p:sp>
                  <p:nvSpPr>
                    <p:cNvPr id="1233" name="타원 1232">
                      <a:extLst>
                        <a:ext uri="{FF2B5EF4-FFF2-40B4-BE49-F238E27FC236}">
                          <a16:creationId xmlns:a16="http://schemas.microsoft.com/office/drawing/2014/main" id="{043635C8-83D1-ACB0-0FB5-0447FF7A565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444575" y="3935102"/>
                      <a:ext cx="1010132" cy="1010132"/>
                    </a:xfrm>
                    <a:prstGeom prst="ellipse">
                      <a:avLst/>
                    </a:prstGeom>
                    <a:solidFill>
                      <a:schemeClr val="bg2">
                        <a:lumMod val="25000"/>
                      </a:schemeClr>
                    </a:solidFill>
                    <a:ln w="6350">
                      <a:solidFill>
                        <a:srgbClr val="D0D0D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400"/>
                    </a:p>
                  </p:txBody>
                </p:sp>
                <p:sp>
                  <p:nvSpPr>
                    <p:cNvPr id="1234" name="타원 1233">
                      <a:extLst>
                        <a:ext uri="{FF2B5EF4-FFF2-40B4-BE49-F238E27FC236}">
                          <a16:creationId xmlns:a16="http://schemas.microsoft.com/office/drawing/2014/main" id="{7C88703A-41A4-6309-B3E4-CEE01353957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394538" y="3885065"/>
                      <a:ext cx="1110207" cy="1110207"/>
                    </a:xfrm>
                    <a:prstGeom prst="ellipse">
                      <a:avLst/>
                    </a:prstGeom>
                    <a:noFill/>
                    <a:ln w="6350">
                      <a:solidFill>
                        <a:srgbClr val="D0D0D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400"/>
                    </a:p>
                  </p:txBody>
                </p:sp>
              </p:grpSp>
              <p:sp>
                <p:nvSpPr>
                  <p:cNvPr id="1251" name="TextBox 1250">
                    <a:extLst>
                      <a:ext uri="{FF2B5EF4-FFF2-40B4-BE49-F238E27FC236}">
                        <a16:creationId xmlns:a16="http://schemas.microsoft.com/office/drawing/2014/main" id="{A8F39E72-8088-1871-8353-65C6262C2EAF}"/>
                      </a:ext>
                    </a:extLst>
                  </p:cNvPr>
                  <p:cNvSpPr txBox="1"/>
                  <p:nvPr/>
                </p:nvSpPr>
                <p:spPr>
                  <a:xfrm>
                    <a:off x="3296634" y="5541142"/>
                    <a:ext cx="403247" cy="147285"/>
                  </a:xfrm>
                  <a:prstGeom prst="rect">
                    <a:avLst/>
                  </a:prstGeom>
                  <a:noFill/>
                </p:spPr>
                <p:txBody>
                  <a:bodyPr wrap="none" lIns="36000" tIns="18000" rIns="36000" bIns="18000" rtlCol="0" anchor="ctr" anchorCtr="0">
                    <a:spAutoFit/>
                  </a:bodyPr>
                  <a:lstStyle/>
                  <a:p>
                    <a:r>
                      <a:rPr lang="en-US" altLang="ko-KR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(</a:t>
                    </a:r>
                    <a:r>
                      <a:rPr lang="ko-KR" altLang="en-US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스킬 명</a:t>
                    </a:r>
                    <a:r>
                      <a:rPr lang="en-US" altLang="ko-KR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)</a:t>
                    </a:r>
                  </a:p>
                </p:txBody>
              </p:sp>
            </p:grpSp>
            <p:grpSp>
              <p:nvGrpSpPr>
                <p:cNvPr id="1127" name="그룹 1126">
                  <a:extLst>
                    <a:ext uri="{FF2B5EF4-FFF2-40B4-BE49-F238E27FC236}">
                      <a16:creationId xmlns:a16="http://schemas.microsoft.com/office/drawing/2014/main" id="{1D787BA6-4E80-1A80-014C-85B2D06428D6}"/>
                    </a:ext>
                  </a:extLst>
                </p:cNvPr>
                <p:cNvGrpSpPr/>
                <p:nvPr/>
              </p:nvGrpSpPr>
              <p:grpSpPr>
                <a:xfrm>
                  <a:off x="4003460" y="4992150"/>
                  <a:ext cx="502090" cy="696277"/>
                  <a:chOff x="4003460" y="4992150"/>
                  <a:chExt cx="502090" cy="696277"/>
                </a:xfrm>
              </p:grpSpPr>
              <p:grpSp>
                <p:nvGrpSpPr>
                  <p:cNvPr id="1235" name="그룹 1234">
                    <a:extLst>
                      <a:ext uri="{FF2B5EF4-FFF2-40B4-BE49-F238E27FC236}">
                        <a16:creationId xmlns:a16="http://schemas.microsoft.com/office/drawing/2014/main" id="{437CF1BB-26F4-E9A0-087F-84D4D4602E9F}"/>
                      </a:ext>
                    </a:extLst>
                  </p:cNvPr>
                  <p:cNvGrpSpPr/>
                  <p:nvPr/>
                </p:nvGrpSpPr>
                <p:grpSpPr>
                  <a:xfrm>
                    <a:off x="4003460" y="4992150"/>
                    <a:ext cx="502090" cy="502090"/>
                    <a:chOff x="12394538" y="3885065"/>
                    <a:chExt cx="1110207" cy="1110207"/>
                  </a:xfrm>
                </p:grpSpPr>
                <p:sp>
                  <p:nvSpPr>
                    <p:cNvPr id="1236" name="타원 1235">
                      <a:extLst>
                        <a:ext uri="{FF2B5EF4-FFF2-40B4-BE49-F238E27FC236}">
                          <a16:creationId xmlns:a16="http://schemas.microsoft.com/office/drawing/2014/main" id="{49003F1D-1386-0A60-8921-2D2B18FA323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444575" y="3935102"/>
                      <a:ext cx="1010132" cy="1010132"/>
                    </a:xfrm>
                    <a:prstGeom prst="ellipse">
                      <a:avLst/>
                    </a:prstGeom>
                    <a:solidFill>
                      <a:schemeClr val="bg2">
                        <a:lumMod val="25000"/>
                      </a:schemeClr>
                    </a:solidFill>
                    <a:ln w="6350">
                      <a:solidFill>
                        <a:srgbClr val="D0D0D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400"/>
                    </a:p>
                  </p:txBody>
                </p:sp>
                <p:sp>
                  <p:nvSpPr>
                    <p:cNvPr id="1237" name="타원 1236">
                      <a:extLst>
                        <a:ext uri="{FF2B5EF4-FFF2-40B4-BE49-F238E27FC236}">
                          <a16:creationId xmlns:a16="http://schemas.microsoft.com/office/drawing/2014/main" id="{591E3BCC-FEA3-D5B8-06B7-C5212BF5048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394538" y="3885065"/>
                      <a:ext cx="1110207" cy="1110207"/>
                    </a:xfrm>
                    <a:prstGeom prst="ellipse">
                      <a:avLst/>
                    </a:prstGeom>
                    <a:noFill/>
                    <a:ln w="6350">
                      <a:solidFill>
                        <a:srgbClr val="D0D0D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400"/>
                    </a:p>
                  </p:txBody>
                </p:sp>
              </p:grpSp>
              <p:sp>
                <p:nvSpPr>
                  <p:cNvPr id="1252" name="TextBox 1251">
                    <a:extLst>
                      <a:ext uri="{FF2B5EF4-FFF2-40B4-BE49-F238E27FC236}">
                        <a16:creationId xmlns:a16="http://schemas.microsoft.com/office/drawing/2014/main" id="{C995235D-870B-326E-B542-5F2E8A888ABF}"/>
                      </a:ext>
                    </a:extLst>
                  </p:cNvPr>
                  <p:cNvSpPr txBox="1"/>
                  <p:nvPr/>
                </p:nvSpPr>
                <p:spPr>
                  <a:xfrm>
                    <a:off x="4052882" y="5541142"/>
                    <a:ext cx="403247" cy="147285"/>
                  </a:xfrm>
                  <a:prstGeom prst="rect">
                    <a:avLst/>
                  </a:prstGeom>
                  <a:noFill/>
                </p:spPr>
                <p:txBody>
                  <a:bodyPr wrap="none" lIns="36000" tIns="18000" rIns="36000" bIns="18000" rtlCol="0" anchor="ctr" anchorCtr="0">
                    <a:spAutoFit/>
                  </a:bodyPr>
                  <a:lstStyle/>
                  <a:p>
                    <a:r>
                      <a:rPr lang="en-US" altLang="ko-KR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(</a:t>
                    </a:r>
                    <a:r>
                      <a:rPr lang="ko-KR" altLang="en-US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스킬 명</a:t>
                    </a:r>
                    <a:r>
                      <a:rPr lang="en-US" altLang="ko-KR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)</a:t>
                    </a:r>
                  </a:p>
                </p:txBody>
              </p:sp>
            </p:grpSp>
            <p:grpSp>
              <p:nvGrpSpPr>
                <p:cNvPr id="1126" name="그룹 1125">
                  <a:extLst>
                    <a:ext uri="{FF2B5EF4-FFF2-40B4-BE49-F238E27FC236}">
                      <a16:creationId xmlns:a16="http://schemas.microsoft.com/office/drawing/2014/main" id="{1AEDC118-FBA7-F855-0E4E-0340F2725449}"/>
                    </a:ext>
                  </a:extLst>
                </p:cNvPr>
                <p:cNvGrpSpPr/>
                <p:nvPr/>
              </p:nvGrpSpPr>
              <p:grpSpPr>
                <a:xfrm>
                  <a:off x="4759708" y="4992150"/>
                  <a:ext cx="502090" cy="696277"/>
                  <a:chOff x="4759708" y="4992150"/>
                  <a:chExt cx="502090" cy="696277"/>
                </a:xfrm>
              </p:grpSpPr>
              <p:grpSp>
                <p:nvGrpSpPr>
                  <p:cNvPr id="1243" name="그룹 1242">
                    <a:extLst>
                      <a:ext uri="{FF2B5EF4-FFF2-40B4-BE49-F238E27FC236}">
                        <a16:creationId xmlns:a16="http://schemas.microsoft.com/office/drawing/2014/main" id="{2409FA10-E67C-C6BE-D8B7-CE28E26635FF}"/>
                      </a:ext>
                    </a:extLst>
                  </p:cNvPr>
                  <p:cNvGrpSpPr/>
                  <p:nvPr/>
                </p:nvGrpSpPr>
                <p:grpSpPr>
                  <a:xfrm>
                    <a:off x="4759708" y="4992150"/>
                    <a:ext cx="502090" cy="502090"/>
                    <a:chOff x="12394538" y="3885065"/>
                    <a:chExt cx="1110207" cy="1110207"/>
                  </a:xfrm>
                </p:grpSpPr>
                <p:sp>
                  <p:nvSpPr>
                    <p:cNvPr id="1244" name="타원 1243">
                      <a:extLst>
                        <a:ext uri="{FF2B5EF4-FFF2-40B4-BE49-F238E27FC236}">
                          <a16:creationId xmlns:a16="http://schemas.microsoft.com/office/drawing/2014/main" id="{D0DD0E9D-DB5E-EF18-F0FD-BDBAADF877B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444575" y="3935102"/>
                      <a:ext cx="1010132" cy="1010132"/>
                    </a:xfrm>
                    <a:prstGeom prst="ellipse">
                      <a:avLst/>
                    </a:prstGeom>
                    <a:solidFill>
                      <a:schemeClr val="bg2">
                        <a:lumMod val="25000"/>
                      </a:schemeClr>
                    </a:solidFill>
                    <a:ln w="6350">
                      <a:solidFill>
                        <a:srgbClr val="D0D0D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400"/>
                    </a:p>
                  </p:txBody>
                </p:sp>
                <p:sp>
                  <p:nvSpPr>
                    <p:cNvPr id="1245" name="타원 1244">
                      <a:extLst>
                        <a:ext uri="{FF2B5EF4-FFF2-40B4-BE49-F238E27FC236}">
                          <a16:creationId xmlns:a16="http://schemas.microsoft.com/office/drawing/2014/main" id="{5A9A0346-6BAA-6D7F-672C-5D531A93B79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394538" y="3885065"/>
                      <a:ext cx="1110207" cy="1110207"/>
                    </a:xfrm>
                    <a:prstGeom prst="ellipse">
                      <a:avLst/>
                    </a:prstGeom>
                    <a:noFill/>
                    <a:ln w="6350">
                      <a:solidFill>
                        <a:srgbClr val="D0D0D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400"/>
                    </a:p>
                  </p:txBody>
                </p:sp>
              </p:grpSp>
              <p:sp>
                <p:nvSpPr>
                  <p:cNvPr id="1254" name="TextBox 1253">
                    <a:extLst>
                      <a:ext uri="{FF2B5EF4-FFF2-40B4-BE49-F238E27FC236}">
                        <a16:creationId xmlns:a16="http://schemas.microsoft.com/office/drawing/2014/main" id="{4C1B0985-F5F4-A355-5615-D06B9F5BFF50}"/>
                      </a:ext>
                    </a:extLst>
                  </p:cNvPr>
                  <p:cNvSpPr txBox="1"/>
                  <p:nvPr/>
                </p:nvSpPr>
                <p:spPr>
                  <a:xfrm>
                    <a:off x="4809130" y="5541142"/>
                    <a:ext cx="403247" cy="147285"/>
                  </a:xfrm>
                  <a:prstGeom prst="rect">
                    <a:avLst/>
                  </a:prstGeom>
                  <a:noFill/>
                </p:spPr>
                <p:txBody>
                  <a:bodyPr wrap="none" lIns="36000" tIns="18000" rIns="36000" bIns="18000" rtlCol="0" anchor="ctr" anchorCtr="0">
                    <a:spAutoFit/>
                  </a:bodyPr>
                  <a:lstStyle/>
                  <a:p>
                    <a:r>
                      <a:rPr lang="en-US" altLang="ko-KR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(</a:t>
                    </a:r>
                    <a:r>
                      <a:rPr lang="ko-KR" altLang="en-US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스킬 명</a:t>
                    </a:r>
                    <a:r>
                      <a:rPr lang="en-US" altLang="ko-KR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)</a:t>
                    </a:r>
                  </a:p>
                </p:txBody>
              </p:sp>
            </p:grpSp>
            <p:grpSp>
              <p:nvGrpSpPr>
                <p:cNvPr id="1125" name="그룹 1124">
                  <a:extLst>
                    <a:ext uri="{FF2B5EF4-FFF2-40B4-BE49-F238E27FC236}">
                      <a16:creationId xmlns:a16="http://schemas.microsoft.com/office/drawing/2014/main" id="{98992658-BB07-F356-C9DA-4A05AAFBABF4}"/>
                    </a:ext>
                  </a:extLst>
                </p:cNvPr>
                <p:cNvGrpSpPr/>
                <p:nvPr/>
              </p:nvGrpSpPr>
              <p:grpSpPr>
                <a:xfrm>
                  <a:off x="5515954" y="4992150"/>
                  <a:ext cx="502090" cy="696277"/>
                  <a:chOff x="5515954" y="4992150"/>
                  <a:chExt cx="502090" cy="696277"/>
                </a:xfrm>
              </p:grpSpPr>
              <p:grpSp>
                <p:nvGrpSpPr>
                  <p:cNvPr id="1246" name="그룹 1245">
                    <a:extLst>
                      <a:ext uri="{FF2B5EF4-FFF2-40B4-BE49-F238E27FC236}">
                        <a16:creationId xmlns:a16="http://schemas.microsoft.com/office/drawing/2014/main" id="{DED181F5-A5F0-F267-EE48-FD555DC353BF}"/>
                      </a:ext>
                    </a:extLst>
                  </p:cNvPr>
                  <p:cNvGrpSpPr/>
                  <p:nvPr/>
                </p:nvGrpSpPr>
                <p:grpSpPr>
                  <a:xfrm>
                    <a:off x="5515954" y="4992150"/>
                    <a:ext cx="502090" cy="502090"/>
                    <a:chOff x="12394538" y="3885065"/>
                    <a:chExt cx="1110207" cy="1110207"/>
                  </a:xfrm>
                </p:grpSpPr>
                <p:sp>
                  <p:nvSpPr>
                    <p:cNvPr id="1247" name="타원 1246">
                      <a:extLst>
                        <a:ext uri="{FF2B5EF4-FFF2-40B4-BE49-F238E27FC236}">
                          <a16:creationId xmlns:a16="http://schemas.microsoft.com/office/drawing/2014/main" id="{0EE25D41-5B7F-CB2E-A2CF-15E14C6ADE9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444575" y="3935102"/>
                      <a:ext cx="1010132" cy="1010132"/>
                    </a:xfrm>
                    <a:prstGeom prst="ellipse">
                      <a:avLst/>
                    </a:prstGeom>
                    <a:solidFill>
                      <a:schemeClr val="bg2">
                        <a:lumMod val="25000"/>
                      </a:schemeClr>
                    </a:solidFill>
                    <a:ln w="6350">
                      <a:solidFill>
                        <a:srgbClr val="D0D0D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400" dirty="0"/>
                    </a:p>
                  </p:txBody>
                </p:sp>
                <p:sp>
                  <p:nvSpPr>
                    <p:cNvPr id="1248" name="타원 1247">
                      <a:extLst>
                        <a:ext uri="{FF2B5EF4-FFF2-40B4-BE49-F238E27FC236}">
                          <a16:creationId xmlns:a16="http://schemas.microsoft.com/office/drawing/2014/main" id="{F89CA3EA-3C73-651E-CF11-1DB65D0BBFD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394538" y="3885065"/>
                      <a:ext cx="1110207" cy="1110207"/>
                    </a:xfrm>
                    <a:prstGeom prst="ellipse">
                      <a:avLst/>
                    </a:prstGeom>
                    <a:noFill/>
                    <a:ln w="6350">
                      <a:solidFill>
                        <a:srgbClr val="D0D0D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400"/>
                    </a:p>
                  </p:txBody>
                </p:sp>
              </p:grpSp>
              <p:sp>
                <p:nvSpPr>
                  <p:cNvPr id="1255" name="TextBox 1254">
                    <a:extLst>
                      <a:ext uri="{FF2B5EF4-FFF2-40B4-BE49-F238E27FC236}">
                        <a16:creationId xmlns:a16="http://schemas.microsoft.com/office/drawing/2014/main" id="{7960D938-0F4A-26B4-BE7A-1768388F78D4}"/>
                      </a:ext>
                    </a:extLst>
                  </p:cNvPr>
                  <p:cNvSpPr txBox="1"/>
                  <p:nvPr/>
                </p:nvSpPr>
                <p:spPr>
                  <a:xfrm>
                    <a:off x="5565376" y="5541142"/>
                    <a:ext cx="403247" cy="147285"/>
                  </a:xfrm>
                  <a:prstGeom prst="rect">
                    <a:avLst/>
                  </a:prstGeom>
                  <a:noFill/>
                </p:spPr>
                <p:txBody>
                  <a:bodyPr wrap="none" lIns="36000" tIns="18000" rIns="36000" bIns="18000" rtlCol="0" anchor="ctr" anchorCtr="0">
                    <a:spAutoFit/>
                  </a:bodyPr>
                  <a:lstStyle/>
                  <a:p>
                    <a:r>
                      <a:rPr lang="en-US" altLang="ko-KR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(</a:t>
                    </a:r>
                    <a:r>
                      <a:rPr lang="ko-KR" altLang="en-US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스킬 명</a:t>
                    </a:r>
                    <a:r>
                      <a:rPr lang="en-US" altLang="ko-KR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)</a:t>
                    </a:r>
                  </a:p>
                </p:txBody>
              </p:sp>
            </p:grpSp>
            <p:cxnSp>
              <p:nvCxnSpPr>
                <p:cNvPr id="1262" name="직선 연결선 1261">
                  <a:extLst>
                    <a:ext uri="{FF2B5EF4-FFF2-40B4-BE49-F238E27FC236}">
                      <a16:creationId xmlns:a16="http://schemas.microsoft.com/office/drawing/2014/main" id="{7B63231B-3BD3-ECB9-A9DA-3BFDA4F8788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637873" y="4902436"/>
                  <a:ext cx="4477013" cy="0"/>
                </a:xfrm>
                <a:prstGeom prst="line">
                  <a:avLst/>
                </a:prstGeom>
                <a:ln w="3175">
                  <a:gradFill flip="none" rotWithShape="1">
                    <a:gsLst>
                      <a:gs pos="25000">
                        <a:srgbClr val="F6F4D2">
                          <a:alpha val="20000"/>
                          <a:lumMod val="20000"/>
                        </a:srgbClr>
                      </a:gs>
                      <a:gs pos="0">
                        <a:srgbClr val="F6F4D2">
                          <a:alpha val="0"/>
                          <a:lumMod val="0"/>
                        </a:srgbClr>
                      </a:gs>
                      <a:gs pos="75000">
                        <a:srgbClr val="F6F4D2">
                          <a:alpha val="20000"/>
                          <a:lumMod val="20000"/>
                        </a:srgbClr>
                      </a:gs>
                      <a:gs pos="50000">
                        <a:srgbClr val="F6F4D2">
                          <a:alpha val="20000"/>
                          <a:lumMod val="30000"/>
                        </a:srgbClr>
                      </a:gs>
                      <a:gs pos="100000">
                        <a:srgbClr val="F6F4D2">
                          <a:alpha val="0"/>
                          <a:lumMod val="0"/>
                        </a:srgbClr>
                      </a:gs>
                    </a:gsLst>
                    <a:lin ang="0" scaled="1"/>
                    <a:tileRect/>
                  </a:gra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1277" name="그룹 1276">
            <a:extLst>
              <a:ext uri="{FF2B5EF4-FFF2-40B4-BE49-F238E27FC236}">
                <a16:creationId xmlns:a16="http://schemas.microsoft.com/office/drawing/2014/main" id="{C5933FC3-48A5-8EDF-7FF7-EE2AB18C7AFE}"/>
              </a:ext>
            </a:extLst>
          </p:cNvPr>
          <p:cNvGrpSpPr/>
          <p:nvPr/>
        </p:nvGrpSpPr>
        <p:grpSpPr>
          <a:xfrm>
            <a:off x="1460890" y="647862"/>
            <a:ext cx="2760416" cy="252890"/>
            <a:chOff x="1460890" y="1085980"/>
            <a:chExt cx="2760416" cy="252890"/>
          </a:xfrm>
        </p:grpSpPr>
        <p:sp>
          <p:nvSpPr>
            <p:cNvPr id="1268" name="TextBox 1267">
              <a:extLst>
                <a:ext uri="{FF2B5EF4-FFF2-40B4-BE49-F238E27FC236}">
                  <a16:creationId xmlns:a16="http://schemas.microsoft.com/office/drawing/2014/main" id="{D8022777-F3D8-DD40-423E-179FD4E57AFE}"/>
                </a:ext>
              </a:extLst>
            </p:cNvPr>
            <p:cNvSpPr txBox="1"/>
            <p:nvPr/>
          </p:nvSpPr>
          <p:spPr>
            <a:xfrm>
              <a:off x="2370771" y="1085980"/>
              <a:ext cx="1850535" cy="246221"/>
            </a:xfrm>
            <a:prstGeom prst="rect">
              <a:avLst/>
            </a:prstGeom>
            <a:noFill/>
          </p:spPr>
          <p:txBody>
            <a:bodyPr wrap="none" lIns="144000" rIns="144000" rtlCol="0">
              <a:spAutoFit/>
            </a:bodyPr>
            <a:lstStyle/>
            <a:p>
              <a:r>
                <a:rPr lang="ko-KR" altLang="en-US" sz="1000" dirty="0">
                  <a:solidFill>
                    <a:srgbClr val="EDEBE7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아이덴티티 게이지의 버튼 클릭</a:t>
              </a:r>
              <a:endParaRPr lang="en-US" altLang="ko-KR" sz="1000" dirty="0">
                <a:solidFill>
                  <a:srgbClr val="EDEBE7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cxnSp>
          <p:nvCxnSpPr>
            <p:cNvPr id="1269" name="직선 연결선 1268">
              <a:extLst>
                <a:ext uri="{FF2B5EF4-FFF2-40B4-BE49-F238E27FC236}">
                  <a16:creationId xmlns:a16="http://schemas.microsoft.com/office/drawing/2014/main" id="{7894A642-E470-F8E5-10F8-4EF06A1D9C1F}"/>
                </a:ext>
              </a:extLst>
            </p:cNvPr>
            <p:cNvCxnSpPr>
              <a:cxnSpLocks/>
              <a:stCxn id="1270" idx="2"/>
            </p:cNvCxnSpPr>
            <p:nvPr/>
          </p:nvCxnSpPr>
          <p:spPr>
            <a:xfrm>
              <a:off x="1913272" y="1338870"/>
              <a:ext cx="2308034" cy="0"/>
            </a:xfrm>
            <a:prstGeom prst="line">
              <a:avLst/>
            </a:prstGeom>
            <a:ln w="12700">
              <a:solidFill>
                <a:srgbClr val="D4CFC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70" name="직사각형 1269">
              <a:extLst>
                <a:ext uri="{FF2B5EF4-FFF2-40B4-BE49-F238E27FC236}">
                  <a16:creationId xmlns:a16="http://schemas.microsoft.com/office/drawing/2014/main" id="{2791C867-84D3-735E-537C-997775984E79}"/>
                </a:ext>
              </a:extLst>
            </p:cNvPr>
            <p:cNvSpPr>
              <a:spLocks/>
            </p:cNvSpPr>
            <p:nvPr/>
          </p:nvSpPr>
          <p:spPr>
            <a:xfrm>
              <a:off x="1460890" y="1091558"/>
              <a:ext cx="904763" cy="247312"/>
            </a:xfrm>
            <a:prstGeom prst="rect">
              <a:avLst/>
            </a:prstGeom>
            <a:solidFill>
              <a:srgbClr val="605550"/>
            </a:solidFill>
            <a:ln w="12700">
              <a:solidFill>
                <a:srgbClr val="D4CFC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46800" rIns="144000" rtlCol="0" anchor="ctr">
              <a:spAutoFit/>
            </a:bodyPr>
            <a:lstStyle/>
            <a:p>
              <a:r>
                <a:rPr lang="ko-KR" altLang="en-US" sz="1000" dirty="0">
                  <a:solidFill>
                    <a:srgbClr val="EDEBE7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전체 </a:t>
              </a:r>
              <a:r>
                <a:rPr lang="ko-KR" altLang="en-US" sz="1000" dirty="0">
                  <a:solidFill>
                    <a:srgbClr val="EDEBE7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목록 창</a:t>
              </a:r>
            </a:p>
          </p:txBody>
        </p:sp>
      </p:grpSp>
      <p:sp>
        <p:nvSpPr>
          <p:cNvPr id="1271" name="TextBox 1270">
            <a:extLst>
              <a:ext uri="{FF2B5EF4-FFF2-40B4-BE49-F238E27FC236}">
                <a16:creationId xmlns:a16="http://schemas.microsoft.com/office/drawing/2014/main" id="{B07E8B89-CD9D-942C-4D6F-C70EEB53D79F}"/>
              </a:ext>
            </a:extLst>
          </p:cNvPr>
          <p:cNvSpPr txBox="1"/>
          <p:nvPr/>
        </p:nvSpPr>
        <p:spPr>
          <a:xfrm>
            <a:off x="4442303" y="714596"/>
            <a:ext cx="1859483" cy="215444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>
              <a:spcAft>
                <a:spcPts val="300"/>
              </a:spcAft>
            </a:pPr>
            <a:r>
              <a:rPr lang="en-US" altLang="ko-KR" sz="800" dirty="0">
                <a:ln w="25400">
                  <a:noFill/>
                </a:ln>
                <a:solidFill>
                  <a:srgbClr val="FBE8A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* ‘</a:t>
            </a:r>
            <a:r>
              <a:rPr lang="ko-KR" altLang="en-US" sz="800" dirty="0" err="1">
                <a:ln w="25400">
                  <a:noFill/>
                </a:ln>
                <a:solidFill>
                  <a:srgbClr val="FBE8A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아르카나</a:t>
            </a:r>
            <a:r>
              <a:rPr lang="en-US" altLang="ko-KR" sz="800" dirty="0">
                <a:ln w="25400">
                  <a:noFill/>
                </a:ln>
                <a:solidFill>
                  <a:srgbClr val="FBE8A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’</a:t>
            </a:r>
            <a:r>
              <a:rPr lang="ko-KR" altLang="en-US" sz="800" dirty="0">
                <a:ln w="25400">
                  <a:noFill/>
                </a:ln>
                <a:solidFill>
                  <a:srgbClr val="FBE8A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가 </a:t>
            </a:r>
            <a:r>
              <a:rPr lang="ko-KR" altLang="en-US" sz="800" dirty="0" err="1">
                <a:ln w="25400">
                  <a:noFill/>
                </a:ln>
                <a:solidFill>
                  <a:srgbClr val="FBE8A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덱을</a:t>
            </a:r>
            <a:r>
              <a:rPr lang="ko-KR" altLang="en-US" sz="800" dirty="0">
                <a:ln w="25400">
                  <a:noFill/>
                </a:ln>
                <a:solidFill>
                  <a:srgbClr val="FBE8A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확인하는 방법과 같습니다</a:t>
            </a:r>
            <a:r>
              <a:rPr lang="en-US" altLang="ko-KR" sz="800" dirty="0">
                <a:ln w="25400">
                  <a:noFill/>
                </a:ln>
                <a:solidFill>
                  <a:srgbClr val="FBE8A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</p:txBody>
      </p:sp>
      <p:grpSp>
        <p:nvGrpSpPr>
          <p:cNvPr id="1278" name="그룹 1277">
            <a:extLst>
              <a:ext uri="{FF2B5EF4-FFF2-40B4-BE49-F238E27FC236}">
                <a16:creationId xmlns:a16="http://schemas.microsoft.com/office/drawing/2014/main" id="{37FF55AD-E2F9-B689-758E-72ABB43A299F}"/>
              </a:ext>
            </a:extLst>
          </p:cNvPr>
          <p:cNvGrpSpPr/>
          <p:nvPr/>
        </p:nvGrpSpPr>
        <p:grpSpPr>
          <a:xfrm>
            <a:off x="6819022" y="647862"/>
            <a:ext cx="2623852" cy="252890"/>
            <a:chOff x="1460890" y="1085980"/>
            <a:chExt cx="2623852" cy="252890"/>
          </a:xfrm>
        </p:grpSpPr>
        <p:sp>
          <p:nvSpPr>
            <p:cNvPr id="1279" name="TextBox 1278">
              <a:extLst>
                <a:ext uri="{FF2B5EF4-FFF2-40B4-BE49-F238E27FC236}">
                  <a16:creationId xmlns:a16="http://schemas.microsoft.com/office/drawing/2014/main" id="{0DD568FE-C41F-9958-261D-E5DD5A638700}"/>
                </a:ext>
              </a:extLst>
            </p:cNvPr>
            <p:cNvSpPr txBox="1"/>
            <p:nvPr/>
          </p:nvSpPr>
          <p:spPr>
            <a:xfrm>
              <a:off x="2365653" y="1085980"/>
              <a:ext cx="1719089" cy="246221"/>
            </a:xfrm>
            <a:prstGeom prst="rect">
              <a:avLst/>
            </a:prstGeom>
            <a:noFill/>
          </p:spPr>
          <p:txBody>
            <a:bodyPr wrap="none" lIns="144000" rIns="144000" rtlCol="0">
              <a:spAutoFit/>
            </a:bodyPr>
            <a:lstStyle/>
            <a:p>
              <a:r>
                <a:rPr lang="ko-KR" altLang="en-US" sz="1000" dirty="0">
                  <a:solidFill>
                    <a:srgbClr val="EDEBE7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스킬 아이콘에 마우스 </a:t>
              </a:r>
              <a:r>
                <a:rPr lang="en-US" altLang="ko-KR" sz="1000" dirty="0">
                  <a:solidFill>
                    <a:srgbClr val="EDEBE7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Hover</a:t>
              </a:r>
            </a:p>
          </p:txBody>
        </p:sp>
        <p:cxnSp>
          <p:nvCxnSpPr>
            <p:cNvPr id="1280" name="직선 연결선 1279">
              <a:extLst>
                <a:ext uri="{FF2B5EF4-FFF2-40B4-BE49-F238E27FC236}">
                  <a16:creationId xmlns:a16="http://schemas.microsoft.com/office/drawing/2014/main" id="{EC8B73B4-4ADB-EF17-8A14-5BB0CDE99D3A}"/>
                </a:ext>
              </a:extLst>
            </p:cNvPr>
            <p:cNvCxnSpPr>
              <a:cxnSpLocks/>
              <a:stCxn id="1281" idx="2"/>
            </p:cNvCxnSpPr>
            <p:nvPr/>
          </p:nvCxnSpPr>
          <p:spPr>
            <a:xfrm>
              <a:off x="1913272" y="1338870"/>
              <a:ext cx="2168007" cy="0"/>
            </a:xfrm>
            <a:prstGeom prst="line">
              <a:avLst/>
            </a:prstGeom>
            <a:ln w="12700">
              <a:solidFill>
                <a:srgbClr val="D4CFC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81" name="직사각형 1280">
              <a:extLst>
                <a:ext uri="{FF2B5EF4-FFF2-40B4-BE49-F238E27FC236}">
                  <a16:creationId xmlns:a16="http://schemas.microsoft.com/office/drawing/2014/main" id="{35BB6911-F303-4B59-F859-053B98BE4454}"/>
                </a:ext>
              </a:extLst>
            </p:cNvPr>
            <p:cNvSpPr>
              <a:spLocks/>
            </p:cNvSpPr>
            <p:nvPr/>
          </p:nvSpPr>
          <p:spPr>
            <a:xfrm>
              <a:off x="1460890" y="1091558"/>
              <a:ext cx="904763" cy="247312"/>
            </a:xfrm>
            <a:prstGeom prst="rect">
              <a:avLst/>
            </a:prstGeom>
            <a:solidFill>
              <a:srgbClr val="605550"/>
            </a:solidFill>
            <a:ln w="12700">
              <a:solidFill>
                <a:srgbClr val="D4CFC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46800" rIns="144000" rtlCol="0" anchor="ctr">
              <a:spAutoFit/>
            </a:bodyPr>
            <a:lstStyle/>
            <a:p>
              <a:r>
                <a:rPr lang="ko-KR" altLang="en-US" sz="1000" dirty="0">
                  <a:solidFill>
                    <a:srgbClr val="EDEBE7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스킬 정보 창</a:t>
              </a:r>
            </a:p>
          </p:txBody>
        </p:sp>
      </p:grpSp>
      <p:grpSp>
        <p:nvGrpSpPr>
          <p:cNvPr id="1124" name="그룹 1123">
            <a:extLst>
              <a:ext uri="{FF2B5EF4-FFF2-40B4-BE49-F238E27FC236}">
                <a16:creationId xmlns:a16="http://schemas.microsoft.com/office/drawing/2014/main" id="{C76BBDB5-A2EC-4EFB-DDB8-B50549D1D083}"/>
              </a:ext>
            </a:extLst>
          </p:cNvPr>
          <p:cNvGrpSpPr/>
          <p:nvPr/>
        </p:nvGrpSpPr>
        <p:grpSpPr>
          <a:xfrm>
            <a:off x="6818843" y="990700"/>
            <a:ext cx="4968885" cy="3537122"/>
            <a:chOff x="7008071" y="904950"/>
            <a:chExt cx="4968885" cy="3537122"/>
          </a:xfrm>
        </p:grpSpPr>
        <p:grpSp>
          <p:nvGrpSpPr>
            <p:cNvPr id="1113" name="그룹 1112">
              <a:extLst>
                <a:ext uri="{FF2B5EF4-FFF2-40B4-BE49-F238E27FC236}">
                  <a16:creationId xmlns:a16="http://schemas.microsoft.com/office/drawing/2014/main" id="{DE713AB4-AC9C-F853-901F-078F3BDD40D1}"/>
                </a:ext>
              </a:extLst>
            </p:cNvPr>
            <p:cNvGrpSpPr/>
            <p:nvPr/>
          </p:nvGrpSpPr>
          <p:grpSpPr>
            <a:xfrm>
              <a:off x="7008071" y="904950"/>
              <a:ext cx="2617790" cy="1923507"/>
              <a:chOff x="6948727" y="1476785"/>
              <a:chExt cx="2617790" cy="1923507"/>
            </a:xfrm>
          </p:grpSpPr>
          <p:sp>
            <p:nvSpPr>
              <p:cNvPr id="1345" name="직사각형 1344">
                <a:extLst>
                  <a:ext uri="{FF2B5EF4-FFF2-40B4-BE49-F238E27FC236}">
                    <a16:creationId xmlns:a16="http://schemas.microsoft.com/office/drawing/2014/main" id="{E20CF8CC-C589-F1D9-BCF2-B90A1AC1CE9C}"/>
                  </a:ext>
                </a:extLst>
              </p:cNvPr>
              <p:cNvSpPr/>
              <p:nvPr/>
            </p:nvSpPr>
            <p:spPr>
              <a:xfrm>
                <a:off x="6948730" y="1783614"/>
                <a:ext cx="2617787" cy="1616678"/>
              </a:xfrm>
              <a:prstGeom prst="rect">
                <a:avLst/>
              </a:prstGeom>
              <a:solidFill>
                <a:srgbClr val="14151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346" name="그룹 1345">
                <a:extLst>
                  <a:ext uri="{FF2B5EF4-FFF2-40B4-BE49-F238E27FC236}">
                    <a16:creationId xmlns:a16="http://schemas.microsoft.com/office/drawing/2014/main" id="{67EBDCCF-620F-7CD5-16DE-478FABD02E79}"/>
                  </a:ext>
                </a:extLst>
              </p:cNvPr>
              <p:cNvGrpSpPr/>
              <p:nvPr/>
            </p:nvGrpSpPr>
            <p:grpSpPr>
              <a:xfrm>
                <a:off x="6948730" y="1481355"/>
                <a:ext cx="2617787" cy="302258"/>
                <a:chOff x="7083640" y="1411899"/>
                <a:chExt cx="2617787" cy="302258"/>
              </a:xfrm>
            </p:grpSpPr>
            <p:sp>
              <p:nvSpPr>
                <p:cNvPr id="1361" name="직사각형 1360">
                  <a:extLst>
                    <a:ext uri="{FF2B5EF4-FFF2-40B4-BE49-F238E27FC236}">
                      <a16:creationId xmlns:a16="http://schemas.microsoft.com/office/drawing/2014/main" id="{D4E3982E-1939-2795-9BEC-3554970DF15A}"/>
                    </a:ext>
                  </a:extLst>
                </p:cNvPr>
                <p:cNvSpPr/>
                <p:nvPr/>
              </p:nvSpPr>
              <p:spPr>
                <a:xfrm>
                  <a:off x="7083640" y="1411899"/>
                  <a:ext cx="2617787" cy="302258"/>
                </a:xfrm>
                <a:prstGeom prst="rect">
                  <a:avLst/>
                </a:prstGeom>
                <a:solidFill>
                  <a:srgbClr val="0E0F1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62" name="TextBox 1361">
                  <a:extLst>
                    <a:ext uri="{FF2B5EF4-FFF2-40B4-BE49-F238E27FC236}">
                      <a16:creationId xmlns:a16="http://schemas.microsoft.com/office/drawing/2014/main" id="{172BCDED-1595-2857-70A5-21A49FD65028}"/>
                    </a:ext>
                  </a:extLst>
                </p:cNvPr>
                <p:cNvSpPr txBox="1"/>
                <p:nvPr/>
              </p:nvSpPr>
              <p:spPr>
                <a:xfrm>
                  <a:off x="8174522" y="1470695"/>
                  <a:ext cx="436018" cy="184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>
                    <a:spcAft>
                      <a:spcPts val="500"/>
                    </a:spcAft>
                  </a:pPr>
                  <a:r>
                    <a:rPr lang="ko-KR" altLang="en-US" sz="1200" dirty="0">
                      <a:solidFill>
                        <a:schemeClr val="bg1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양 자리</a:t>
                  </a:r>
                  <a:endParaRPr lang="en-US" altLang="ko-KR" sz="1200" dirty="0">
                    <a:solidFill>
                      <a:schemeClr val="bg1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</p:grpSp>
          <p:grpSp>
            <p:nvGrpSpPr>
              <p:cNvPr id="1347" name="그룹 1346">
                <a:extLst>
                  <a:ext uri="{FF2B5EF4-FFF2-40B4-BE49-F238E27FC236}">
                    <a16:creationId xmlns:a16="http://schemas.microsoft.com/office/drawing/2014/main" id="{8F01BC92-2598-87A0-C04F-9C6DACA02240}"/>
                  </a:ext>
                </a:extLst>
              </p:cNvPr>
              <p:cNvGrpSpPr/>
              <p:nvPr/>
            </p:nvGrpSpPr>
            <p:grpSpPr>
              <a:xfrm>
                <a:off x="7016887" y="1841250"/>
                <a:ext cx="1616678" cy="629818"/>
                <a:chOff x="7151797" y="1771794"/>
                <a:chExt cx="1616678" cy="629818"/>
              </a:xfrm>
            </p:grpSpPr>
            <p:grpSp>
              <p:nvGrpSpPr>
                <p:cNvPr id="1354" name="그룹 1353">
                  <a:extLst>
                    <a:ext uri="{FF2B5EF4-FFF2-40B4-BE49-F238E27FC236}">
                      <a16:creationId xmlns:a16="http://schemas.microsoft.com/office/drawing/2014/main" id="{7B377F9E-26BB-75C7-044F-4B41C7992020}"/>
                    </a:ext>
                  </a:extLst>
                </p:cNvPr>
                <p:cNvGrpSpPr/>
                <p:nvPr/>
              </p:nvGrpSpPr>
              <p:grpSpPr>
                <a:xfrm>
                  <a:off x="7151797" y="1771794"/>
                  <a:ext cx="630000" cy="629818"/>
                  <a:chOff x="7151797" y="1771794"/>
                  <a:chExt cx="630000" cy="629818"/>
                </a:xfrm>
              </p:grpSpPr>
              <p:sp>
                <p:nvSpPr>
                  <p:cNvPr id="1359" name="직사각형 1358">
                    <a:extLst>
                      <a:ext uri="{FF2B5EF4-FFF2-40B4-BE49-F238E27FC236}">
                        <a16:creationId xmlns:a16="http://schemas.microsoft.com/office/drawing/2014/main" id="{22AF7402-3662-318B-F382-677261808D2B}"/>
                      </a:ext>
                    </a:extLst>
                  </p:cNvPr>
                  <p:cNvSpPr/>
                  <p:nvPr/>
                </p:nvSpPr>
                <p:spPr>
                  <a:xfrm>
                    <a:off x="7151797" y="1771794"/>
                    <a:ext cx="630000" cy="629818"/>
                  </a:xfrm>
                  <a:prstGeom prst="rect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bg2">
                        <a:lumMod val="2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360" name="직사각형 1359">
                    <a:extLst>
                      <a:ext uri="{FF2B5EF4-FFF2-40B4-BE49-F238E27FC236}">
                        <a16:creationId xmlns:a16="http://schemas.microsoft.com/office/drawing/2014/main" id="{A868CE9C-D7E8-A7D4-6FF6-C1F7EAA11F2A}"/>
                      </a:ext>
                    </a:extLst>
                  </p:cNvPr>
                  <p:cNvSpPr/>
                  <p:nvPr/>
                </p:nvSpPr>
                <p:spPr>
                  <a:xfrm>
                    <a:off x="7169797" y="1789703"/>
                    <a:ext cx="594000" cy="594000"/>
                  </a:xfrm>
                  <a:prstGeom prst="rect">
                    <a:avLst/>
                  </a:prstGeom>
                  <a:solidFill>
                    <a:schemeClr val="bg2">
                      <a:lumMod val="75000"/>
                    </a:schemeClr>
                  </a:solidFill>
                  <a:ln w="12700">
                    <a:solidFill>
                      <a:schemeClr val="bg1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1355" name="그룹 1354">
                  <a:extLst>
                    <a:ext uri="{FF2B5EF4-FFF2-40B4-BE49-F238E27FC236}">
                      <a16:creationId xmlns:a16="http://schemas.microsoft.com/office/drawing/2014/main" id="{08E72653-2E09-3B14-DAD6-AEACC40356BA}"/>
                    </a:ext>
                  </a:extLst>
                </p:cNvPr>
                <p:cNvGrpSpPr/>
                <p:nvPr/>
              </p:nvGrpSpPr>
              <p:grpSpPr>
                <a:xfrm>
                  <a:off x="7849954" y="1819237"/>
                  <a:ext cx="918521" cy="534932"/>
                  <a:chOff x="7849954" y="1844434"/>
                  <a:chExt cx="918521" cy="534932"/>
                </a:xfrm>
              </p:grpSpPr>
              <p:sp>
                <p:nvSpPr>
                  <p:cNvPr id="1356" name="TextBox 1355">
                    <a:extLst>
                      <a:ext uri="{FF2B5EF4-FFF2-40B4-BE49-F238E27FC236}">
                        <a16:creationId xmlns:a16="http://schemas.microsoft.com/office/drawing/2014/main" id="{F1970DFE-A94D-2DBA-CA55-4BC3091AB7BC}"/>
                      </a:ext>
                    </a:extLst>
                  </p:cNvPr>
                  <p:cNvSpPr txBox="1"/>
                  <p:nvPr/>
                </p:nvSpPr>
                <p:spPr>
                  <a:xfrm>
                    <a:off x="7849954" y="1844434"/>
                    <a:ext cx="221214" cy="15388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>
                      <a:spcAft>
                        <a:spcPts val="500"/>
                      </a:spcAft>
                    </a:pPr>
                    <a:r>
                      <a:rPr lang="ko-KR" altLang="en-US" sz="1000" dirty="0">
                        <a:solidFill>
                          <a:srgbClr val="FBE8A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일반</a:t>
                    </a:r>
                    <a:endParaRPr lang="en-US" altLang="ko-KR" sz="1000" dirty="0">
                      <a:solidFill>
                        <a:srgbClr val="FBE8A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  <p:sp>
                <p:nvSpPr>
                  <p:cNvPr id="1357" name="TextBox 1356">
                    <a:extLst>
                      <a:ext uri="{FF2B5EF4-FFF2-40B4-BE49-F238E27FC236}">
                        <a16:creationId xmlns:a16="http://schemas.microsoft.com/office/drawing/2014/main" id="{4DB07BB4-0450-DEA1-B2BA-020834CC6130}"/>
                      </a:ext>
                    </a:extLst>
                  </p:cNvPr>
                  <p:cNvSpPr txBox="1"/>
                  <p:nvPr/>
                </p:nvSpPr>
                <p:spPr>
                  <a:xfrm>
                    <a:off x="7849954" y="2050345"/>
                    <a:ext cx="605935" cy="1384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>
                      <a:spcAft>
                        <a:spcPts val="500"/>
                      </a:spcAft>
                    </a:pPr>
                    <a:r>
                      <a:rPr lang="en-US" altLang="ko-KR" sz="900" dirty="0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[</a:t>
                    </a:r>
                    <a:r>
                      <a:rPr lang="ko-KR" altLang="en-US" sz="900" dirty="0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별자리 스킬</a:t>
                    </a:r>
                    <a:r>
                      <a:rPr lang="en-US" altLang="ko-KR" sz="900" dirty="0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]</a:t>
                    </a:r>
                  </a:p>
                </p:txBody>
              </p:sp>
              <p:sp>
                <p:nvSpPr>
                  <p:cNvPr id="1358" name="TextBox 1357">
                    <a:extLst>
                      <a:ext uri="{FF2B5EF4-FFF2-40B4-BE49-F238E27FC236}">
                        <a16:creationId xmlns:a16="http://schemas.microsoft.com/office/drawing/2014/main" id="{D9451A99-5187-AED0-2A8E-68F0AF2FE0F4}"/>
                      </a:ext>
                    </a:extLst>
                  </p:cNvPr>
                  <p:cNvSpPr txBox="1"/>
                  <p:nvPr/>
                </p:nvSpPr>
                <p:spPr>
                  <a:xfrm>
                    <a:off x="7849954" y="2240867"/>
                    <a:ext cx="918521" cy="1384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>
                      <a:spcAft>
                        <a:spcPts val="500"/>
                      </a:spcAft>
                    </a:pPr>
                    <a:r>
                      <a:rPr lang="ko-KR" altLang="en-US" sz="9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재사용 대기시간 </a:t>
                    </a:r>
                    <a:r>
                      <a:rPr lang="en-US" altLang="ko-KR" sz="9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n</a:t>
                    </a:r>
                    <a:r>
                      <a:rPr lang="ko-KR" altLang="en-US" sz="9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초</a:t>
                    </a:r>
                    <a:endParaRPr lang="en-US" altLang="ko-KR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</p:grpSp>
          </p:grpSp>
          <p:sp>
            <p:nvSpPr>
              <p:cNvPr id="1348" name="TextBox 1347">
                <a:extLst>
                  <a:ext uri="{FF2B5EF4-FFF2-40B4-BE49-F238E27FC236}">
                    <a16:creationId xmlns:a16="http://schemas.microsoft.com/office/drawing/2014/main" id="{EFC0C165-8125-B812-DA7A-0AA20610003E}"/>
                  </a:ext>
                </a:extLst>
              </p:cNvPr>
              <p:cNvSpPr txBox="1"/>
              <p:nvPr/>
            </p:nvSpPr>
            <p:spPr>
              <a:xfrm>
                <a:off x="9277580" y="2557263"/>
                <a:ext cx="198772" cy="1384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Aft>
                    <a:spcPts val="500"/>
                  </a:spcAft>
                </a:pPr>
                <a:r>
                  <a:rPr lang="en-US" altLang="ko-KR" sz="900" dirty="0" err="1">
                    <a:solidFill>
                      <a:schemeClr val="tx2">
                        <a:lumMod val="50000"/>
                        <a:lumOff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PvE</a:t>
                </a:r>
                <a:endParaRPr lang="en-US" altLang="ko-KR" sz="900" dirty="0">
                  <a:solidFill>
                    <a:schemeClr val="tx2">
                      <a:lumMod val="50000"/>
                      <a:lumOff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grpSp>
            <p:nvGrpSpPr>
              <p:cNvPr id="1349" name="그룹 1348">
                <a:extLst>
                  <a:ext uri="{FF2B5EF4-FFF2-40B4-BE49-F238E27FC236}">
                    <a16:creationId xmlns:a16="http://schemas.microsoft.com/office/drawing/2014/main" id="{7400CE5A-3DC7-EF54-2ED9-A84304D01494}"/>
                  </a:ext>
                </a:extLst>
              </p:cNvPr>
              <p:cNvGrpSpPr/>
              <p:nvPr/>
            </p:nvGrpSpPr>
            <p:grpSpPr>
              <a:xfrm>
                <a:off x="7016887" y="2800359"/>
                <a:ext cx="577081" cy="326799"/>
                <a:chOff x="7151797" y="2730903"/>
                <a:chExt cx="577081" cy="326799"/>
              </a:xfrm>
            </p:grpSpPr>
            <p:sp>
              <p:nvSpPr>
                <p:cNvPr id="1352" name="TextBox 1351">
                  <a:extLst>
                    <a:ext uri="{FF2B5EF4-FFF2-40B4-BE49-F238E27FC236}">
                      <a16:creationId xmlns:a16="http://schemas.microsoft.com/office/drawing/2014/main" id="{4DA5E607-702D-1DBA-4025-ADF733BF6681}"/>
                    </a:ext>
                  </a:extLst>
                </p:cNvPr>
                <p:cNvSpPr txBox="1"/>
                <p:nvPr/>
              </p:nvSpPr>
              <p:spPr>
                <a:xfrm>
                  <a:off x="7151797" y="2730903"/>
                  <a:ext cx="577081" cy="1384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spcAft>
                      <a:spcPts val="500"/>
                    </a:spcAft>
                  </a:pPr>
                  <a:r>
                    <a:rPr lang="ko-KR" altLang="en-US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스킬 레벨 </a:t>
                  </a:r>
                  <a:r>
                    <a:rPr lang="en-US" altLang="ko-KR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10</a:t>
                  </a:r>
                </a:p>
              </p:txBody>
            </p:sp>
            <p:sp>
              <p:nvSpPr>
                <p:cNvPr id="1353" name="TextBox 1352">
                  <a:extLst>
                    <a:ext uri="{FF2B5EF4-FFF2-40B4-BE49-F238E27FC236}">
                      <a16:creationId xmlns:a16="http://schemas.microsoft.com/office/drawing/2014/main" id="{931261A5-E517-78BD-BB3A-7AA7CA1FEDF2}"/>
                    </a:ext>
                  </a:extLst>
                </p:cNvPr>
                <p:cNvSpPr txBox="1"/>
                <p:nvPr/>
              </p:nvSpPr>
              <p:spPr>
                <a:xfrm>
                  <a:off x="7151797" y="2919203"/>
                  <a:ext cx="492122" cy="1384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spcAft>
                      <a:spcPts val="500"/>
                    </a:spcAft>
                  </a:pPr>
                  <a:r>
                    <a:rPr lang="ko-KR" altLang="en-US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마나 </a:t>
                  </a:r>
                  <a:r>
                    <a:rPr lang="en-US" altLang="ko-KR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n</a:t>
                  </a:r>
                  <a:r>
                    <a:rPr lang="ko-KR" altLang="en-US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소모</a:t>
                  </a:r>
                  <a:endParaRPr lang="en-US" altLang="ko-KR" sz="9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  <p:sp>
            <p:nvSpPr>
              <p:cNvPr id="1350" name="TextBox 1349">
                <a:extLst>
                  <a:ext uri="{FF2B5EF4-FFF2-40B4-BE49-F238E27FC236}">
                    <a16:creationId xmlns:a16="http://schemas.microsoft.com/office/drawing/2014/main" id="{E441E1DE-10BE-3CB7-E318-1763E9619C84}"/>
                  </a:ext>
                </a:extLst>
              </p:cNvPr>
              <p:cNvSpPr txBox="1"/>
              <p:nvPr/>
            </p:nvSpPr>
            <p:spPr>
              <a:xfrm>
                <a:off x="7010679" y="3201795"/>
                <a:ext cx="509755" cy="1384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Aft>
                    <a:spcPts val="500"/>
                  </a:spcAft>
                </a:pPr>
                <a:r>
                  <a:rPr lang="en-US" altLang="ko-KR" sz="900" dirty="0">
                    <a:solidFill>
                      <a:srgbClr val="FFB7B7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[</a:t>
                </a:r>
                <a:r>
                  <a:rPr lang="ko-KR" altLang="en-US" sz="900" dirty="0">
                    <a:solidFill>
                      <a:srgbClr val="FFB7B7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도전 양상</a:t>
                </a:r>
                <a:r>
                  <a:rPr lang="en-US" altLang="ko-KR" sz="900" dirty="0">
                    <a:solidFill>
                      <a:srgbClr val="FFB7B7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]</a:t>
                </a:r>
              </a:p>
            </p:txBody>
          </p:sp>
          <p:sp>
            <p:nvSpPr>
              <p:cNvPr id="1351" name="TextBox 1350">
                <a:extLst>
                  <a:ext uri="{FF2B5EF4-FFF2-40B4-BE49-F238E27FC236}">
                    <a16:creationId xmlns:a16="http://schemas.microsoft.com/office/drawing/2014/main" id="{54772779-DD91-1ACA-274C-7141BA5151BA}"/>
                  </a:ext>
                </a:extLst>
              </p:cNvPr>
              <p:cNvSpPr txBox="1"/>
              <p:nvPr/>
            </p:nvSpPr>
            <p:spPr>
              <a:xfrm>
                <a:off x="7584160" y="3201795"/>
                <a:ext cx="509755" cy="1384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Aft>
                    <a:spcPts val="500"/>
                  </a:spcAft>
                </a:pP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(</a:t>
                </a: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스킬 설명</a:t>
                </a: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)</a:t>
                </a:r>
              </a:p>
            </p:txBody>
          </p:sp>
          <p:sp>
            <p:nvSpPr>
              <p:cNvPr id="1108" name="자유형: 도형 1107">
                <a:extLst>
                  <a:ext uri="{FF2B5EF4-FFF2-40B4-BE49-F238E27FC236}">
                    <a16:creationId xmlns:a16="http://schemas.microsoft.com/office/drawing/2014/main" id="{F284F523-73EB-CAAF-E7EE-C962CE3497A9}"/>
                  </a:ext>
                </a:extLst>
              </p:cNvPr>
              <p:cNvSpPr/>
              <p:nvPr/>
            </p:nvSpPr>
            <p:spPr>
              <a:xfrm>
                <a:off x="6948727" y="1476785"/>
                <a:ext cx="2617787" cy="1923503"/>
              </a:xfrm>
              <a:custGeom>
                <a:avLst/>
                <a:gdLst>
                  <a:gd name="connsiteX0" fmla="*/ 34642 w 2617787"/>
                  <a:gd name="connsiteY0" fmla="*/ 1692479 h 1923503"/>
                  <a:gd name="connsiteX1" fmla="*/ 34642 w 2617787"/>
                  <a:gd name="connsiteY1" fmla="*/ 1883933 h 1923503"/>
                  <a:gd name="connsiteX2" fmla="*/ 608085 w 2617787"/>
                  <a:gd name="connsiteY2" fmla="*/ 1883933 h 1923503"/>
                  <a:gd name="connsiteX3" fmla="*/ 608085 w 2617787"/>
                  <a:gd name="connsiteY3" fmla="*/ 1692479 h 1923503"/>
                  <a:gd name="connsiteX4" fmla="*/ 0 w 2617787"/>
                  <a:gd name="connsiteY4" fmla="*/ 0 h 1923503"/>
                  <a:gd name="connsiteX5" fmla="*/ 2617787 w 2617787"/>
                  <a:gd name="connsiteY5" fmla="*/ 0 h 1923503"/>
                  <a:gd name="connsiteX6" fmla="*/ 2617787 w 2617787"/>
                  <a:gd name="connsiteY6" fmla="*/ 1923503 h 1923503"/>
                  <a:gd name="connsiteX7" fmla="*/ 0 w 2617787"/>
                  <a:gd name="connsiteY7" fmla="*/ 1923503 h 1923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617787" h="1923503">
                    <a:moveTo>
                      <a:pt x="34642" y="1692479"/>
                    </a:moveTo>
                    <a:lnTo>
                      <a:pt x="34642" y="1883933"/>
                    </a:lnTo>
                    <a:lnTo>
                      <a:pt x="608085" y="1883933"/>
                    </a:lnTo>
                    <a:lnTo>
                      <a:pt x="608085" y="1692479"/>
                    </a:lnTo>
                    <a:close/>
                    <a:moveTo>
                      <a:pt x="0" y="0"/>
                    </a:moveTo>
                    <a:lnTo>
                      <a:pt x="2617787" y="0"/>
                    </a:lnTo>
                    <a:lnTo>
                      <a:pt x="2617787" y="1923503"/>
                    </a:lnTo>
                    <a:lnTo>
                      <a:pt x="0" y="1923503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  <a:alpha val="82000"/>
                </a:schemeClr>
              </a:solidFill>
              <a:ln w="9525">
                <a:solidFill>
                  <a:srgbClr val="D4CFC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1110" name="그룹 1109">
              <a:extLst>
                <a:ext uri="{FF2B5EF4-FFF2-40B4-BE49-F238E27FC236}">
                  <a16:creationId xmlns:a16="http://schemas.microsoft.com/office/drawing/2014/main" id="{F3D4EC39-9BBA-4D71-FD45-8AF0909BB4D0}"/>
                </a:ext>
              </a:extLst>
            </p:cNvPr>
            <p:cNvGrpSpPr/>
            <p:nvPr/>
          </p:nvGrpSpPr>
          <p:grpSpPr>
            <a:xfrm>
              <a:off x="7791772" y="1440631"/>
              <a:ext cx="2617787" cy="1930087"/>
              <a:chOff x="9313178" y="2188432"/>
              <a:chExt cx="2617787" cy="1930087"/>
            </a:xfrm>
          </p:grpSpPr>
          <p:grpSp>
            <p:nvGrpSpPr>
              <p:cNvPr id="1343" name="그룹 1342">
                <a:extLst>
                  <a:ext uri="{FF2B5EF4-FFF2-40B4-BE49-F238E27FC236}">
                    <a16:creationId xmlns:a16="http://schemas.microsoft.com/office/drawing/2014/main" id="{272A840C-391E-DFFD-7647-26DB866FBB4C}"/>
                  </a:ext>
                </a:extLst>
              </p:cNvPr>
              <p:cNvGrpSpPr/>
              <p:nvPr/>
            </p:nvGrpSpPr>
            <p:grpSpPr>
              <a:xfrm>
                <a:off x="9313178" y="2188432"/>
                <a:ext cx="2617787" cy="1930087"/>
                <a:chOff x="8617411" y="2129132"/>
                <a:chExt cx="2617787" cy="1930087"/>
              </a:xfrm>
            </p:grpSpPr>
            <p:sp>
              <p:nvSpPr>
                <p:cNvPr id="1316" name="직사각형 1315">
                  <a:extLst>
                    <a:ext uri="{FF2B5EF4-FFF2-40B4-BE49-F238E27FC236}">
                      <a16:creationId xmlns:a16="http://schemas.microsoft.com/office/drawing/2014/main" id="{732038DF-49B9-4CE4-4890-E1C15922674E}"/>
                    </a:ext>
                  </a:extLst>
                </p:cNvPr>
                <p:cNvSpPr/>
                <p:nvPr/>
              </p:nvSpPr>
              <p:spPr>
                <a:xfrm>
                  <a:off x="8617411" y="2431391"/>
                  <a:ext cx="2617787" cy="1627828"/>
                </a:xfrm>
                <a:prstGeom prst="rect">
                  <a:avLst/>
                </a:prstGeom>
                <a:solidFill>
                  <a:srgbClr val="141518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grpSp>
              <p:nvGrpSpPr>
                <p:cNvPr id="1317" name="그룹 1316">
                  <a:extLst>
                    <a:ext uri="{FF2B5EF4-FFF2-40B4-BE49-F238E27FC236}">
                      <a16:creationId xmlns:a16="http://schemas.microsoft.com/office/drawing/2014/main" id="{0F695521-241C-BE22-7156-D56E7D0CF3F2}"/>
                    </a:ext>
                  </a:extLst>
                </p:cNvPr>
                <p:cNvGrpSpPr/>
                <p:nvPr/>
              </p:nvGrpSpPr>
              <p:grpSpPr>
                <a:xfrm>
                  <a:off x="8617411" y="2129132"/>
                  <a:ext cx="2617787" cy="302258"/>
                  <a:chOff x="7083640" y="1411899"/>
                  <a:chExt cx="2617787" cy="302258"/>
                </a:xfrm>
              </p:grpSpPr>
              <p:sp>
                <p:nvSpPr>
                  <p:cNvPr id="1341" name="직사각형 1340">
                    <a:extLst>
                      <a:ext uri="{FF2B5EF4-FFF2-40B4-BE49-F238E27FC236}">
                        <a16:creationId xmlns:a16="http://schemas.microsoft.com/office/drawing/2014/main" id="{EE86D2B9-DC40-FF2C-5FAE-72CDFBDDE12B}"/>
                      </a:ext>
                    </a:extLst>
                  </p:cNvPr>
                  <p:cNvSpPr/>
                  <p:nvPr/>
                </p:nvSpPr>
                <p:spPr>
                  <a:xfrm>
                    <a:off x="7083640" y="1411899"/>
                    <a:ext cx="2617787" cy="302258"/>
                  </a:xfrm>
                  <a:prstGeom prst="rect">
                    <a:avLst/>
                  </a:prstGeom>
                  <a:solidFill>
                    <a:srgbClr val="0E0F1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342" name="TextBox 1341">
                    <a:extLst>
                      <a:ext uri="{FF2B5EF4-FFF2-40B4-BE49-F238E27FC236}">
                        <a16:creationId xmlns:a16="http://schemas.microsoft.com/office/drawing/2014/main" id="{4013A9F7-472E-08D6-0660-D0CFC1DED33D}"/>
                      </a:ext>
                    </a:extLst>
                  </p:cNvPr>
                  <p:cNvSpPr txBox="1"/>
                  <p:nvPr/>
                </p:nvSpPr>
                <p:spPr>
                  <a:xfrm>
                    <a:off x="8108000" y="1470695"/>
                    <a:ext cx="569066" cy="18466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>
                    <a:spAutoFit/>
                  </a:bodyPr>
                  <a:lstStyle/>
                  <a:p>
                    <a:pPr algn="ctr">
                      <a:spcAft>
                        <a:spcPts val="500"/>
                      </a:spcAft>
                    </a:pPr>
                    <a:r>
                      <a:rPr lang="ko-KR" altLang="en-US" sz="1200"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rPr>
                      <a:t>사자 자리</a:t>
                    </a:r>
                    <a:endParaRPr lang="en-US" altLang="ko-KR" sz="1200" dirty="0">
                      <a:solidFill>
                        <a:schemeClr val="bg1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endParaRPr>
                  </a:p>
                </p:txBody>
              </p:sp>
            </p:grpSp>
            <p:grpSp>
              <p:nvGrpSpPr>
                <p:cNvPr id="1318" name="그룹 1317">
                  <a:extLst>
                    <a:ext uri="{FF2B5EF4-FFF2-40B4-BE49-F238E27FC236}">
                      <a16:creationId xmlns:a16="http://schemas.microsoft.com/office/drawing/2014/main" id="{EA11D625-F728-FD25-291F-D88A3B43DB18}"/>
                    </a:ext>
                  </a:extLst>
                </p:cNvPr>
                <p:cNvGrpSpPr/>
                <p:nvPr/>
              </p:nvGrpSpPr>
              <p:grpSpPr>
                <a:xfrm>
                  <a:off x="8685568" y="2489027"/>
                  <a:ext cx="1616678" cy="629818"/>
                  <a:chOff x="7151797" y="1771794"/>
                  <a:chExt cx="1616678" cy="629818"/>
                </a:xfrm>
              </p:grpSpPr>
              <p:grpSp>
                <p:nvGrpSpPr>
                  <p:cNvPr id="1334" name="그룹 1333">
                    <a:extLst>
                      <a:ext uri="{FF2B5EF4-FFF2-40B4-BE49-F238E27FC236}">
                        <a16:creationId xmlns:a16="http://schemas.microsoft.com/office/drawing/2014/main" id="{A17C9C3C-2B54-14F4-2E27-EB2660E630BC}"/>
                      </a:ext>
                    </a:extLst>
                  </p:cNvPr>
                  <p:cNvGrpSpPr/>
                  <p:nvPr/>
                </p:nvGrpSpPr>
                <p:grpSpPr>
                  <a:xfrm>
                    <a:off x="7151797" y="1771794"/>
                    <a:ext cx="630000" cy="629818"/>
                    <a:chOff x="7151797" y="1771794"/>
                    <a:chExt cx="630000" cy="629818"/>
                  </a:xfrm>
                </p:grpSpPr>
                <p:sp>
                  <p:nvSpPr>
                    <p:cNvPr id="1339" name="직사각형 1338">
                      <a:extLst>
                        <a:ext uri="{FF2B5EF4-FFF2-40B4-BE49-F238E27FC236}">
                          <a16:creationId xmlns:a16="http://schemas.microsoft.com/office/drawing/2014/main" id="{6EB19D2F-C592-5141-22CA-1E7A0EC02DA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51797" y="1771794"/>
                      <a:ext cx="630000" cy="629818"/>
                    </a:xfrm>
                    <a:prstGeom prst="rect">
                      <a:avLst/>
                    </a:prstGeom>
                    <a:solidFill>
                      <a:schemeClr val="tx1"/>
                    </a:solidFill>
                    <a:ln w="12700">
                      <a:solidFill>
                        <a:schemeClr val="bg2">
                          <a:lumMod val="2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340" name="직사각형 1339">
                      <a:extLst>
                        <a:ext uri="{FF2B5EF4-FFF2-40B4-BE49-F238E27FC236}">
                          <a16:creationId xmlns:a16="http://schemas.microsoft.com/office/drawing/2014/main" id="{CE13A1EA-3799-E68D-76C2-6850F104C2F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69797" y="1789703"/>
                      <a:ext cx="594000" cy="594000"/>
                    </a:xfrm>
                    <a:prstGeom prst="rect">
                      <a:avLst/>
                    </a:prstGeom>
                    <a:solidFill>
                      <a:schemeClr val="bg2">
                        <a:lumMod val="75000"/>
                      </a:schemeClr>
                    </a:solidFill>
                    <a:ln w="12700">
                      <a:solidFill>
                        <a:schemeClr val="bg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grpSp>
                <p:nvGrpSpPr>
                  <p:cNvPr id="1335" name="그룹 1334">
                    <a:extLst>
                      <a:ext uri="{FF2B5EF4-FFF2-40B4-BE49-F238E27FC236}">
                        <a16:creationId xmlns:a16="http://schemas.microsoft.com/office/drawing/2014/main" id="{79FBC46B-D90B-A9B3-33C6-9EF6582EB6ED}"/>
                      </a:ext>
                    </a:extLst>
                  </p:cNvPr>
                  <p:cNvGrpSpPr/>
                  <p:nvPr/>
                </p:nvGrpSpPr>
                <p:grpSpPr>
                  <a:xfrm>
                    <a:off x="7849954" y="1819237"/>
                    <a:ext cx="918521" cy="534932"/>
                    <a:chOff x="7849954" y="1844434"/>
                    <a:chExt cx="918521" cy="534932"/>
                  </a:xfrm>
                </p:grpSpPr>
                <p:sp>
                  <p:nvSpPr>
                    <p:cNvPr id="1336" name="TextBox 1335">
                      <a:extLst>
                        <a:ext uri="{FF2B5EF4-FFF2-40B4-BE49-F238E27FC236}">
                          <a16:creationId xmlns:a16="http://schemas.microsoft.com/office/drawing/2014/main" id="{06E5881C-4810-48E0-76DD-7A209C2B91E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849954" y="1844434"/>
                      <a:ext cx="221214" cy="153888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>
                        <a:spcAft>
                          <a:spcPts val="500"/>
                        </a:spcAft>
                      </a:pPr>
                      <a:r>
                        <a:rPr lang="ko-KR" altLang="en-US" sz="1000" dirty="0">
                          <a:solidFill>
                            <a:srgbClr val="FBE8A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일반</a:t>
                      </a:r>
                      <a:endParaRPr lang="en-US" altLang="ko-KR" sz="1000" dirty="0">
                        <a:solidFill>
                          <a:srgbClr val="FBE8A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p:txBody>
                </p:sp>
                <p:sp>
                  <p:nvSpPr>
                    <p:cNvPr id="1337" name="TextBox 1336">
                      <a:extLst>
                        <a:ext uri="{FF2B5EF4-FFF2-40B4-BE49-F238E27FC236}">
                          <a16:creationId xmlns:a16="http://schemas.microsoft.com/office/drawing/2014/main" id="{1F41FD71-FD66-06A4-E29A-CFEC78E680B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849954" y="2050345"/>
                      <a:ext cx="605935" cy="1384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>
                        <a:spcAft>
                          <a:spcPts val="500"/>
                        </a:spcAft>
                      </a:pPr>
                      <a:r>
                        <a:rPr lang="en-US" altLang="ko-KR" sz="900" dirty="0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[</a:t>
                      </a:r>
                      <a:r>
                        <a:rPr lang="ko-KR" altLang="en-US" sz="900" dirty="0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별자리 스킬</a:t>
                      </a:r>
                      <a:r>
                        <a:rPr lang="en-US" altLang="ko-KR" sz="900" dirty="0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]</a:t>
                      </a:r>
                    </a:p>
                  </p:txBody>
                </p:sp>
                <p:sp>
                  <p:nvSpPr>
                    <p:cNvPr id="1338" name="TextBox 1337">
                      <a:extLst>
                        <a:ext uri="{FF2B5EF4-FFF2-40B4-BE49-F238E27FC236}">
                          <a16:creationId xmlns:a16="http://schemas.microsoft.com/office/drawing/2014/main" id="{F486E7E8-7273-AD98-FE82-7D2120F0770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849954" y="2240867"/>
                      <a:ext cx="918521" cy="1384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>
                        <a:spcAft>
                          <a:spcPts val="500"/>
                        </a:spcAft>
                      </a:pPr>
                      <a:r>
                        <a:rPr lang="ko-KR" altLang="en-US" sz="900" dirty="0">
                          <a:solidFill>
                            <a:schemeClr val="bg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재사용 대기시간 </a:t>
                      </a:r>
                      <a:r>
                        <a:rPr lang="en-US" altLang="ko-KR" sz="900" dirty="0">
                          <a:solidFill>
                            <a:schemeClr val="bg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n</a:t>
                      </a:r>
                      <a:r>
                        <a:rPr lang="ko-KR" altLang="en-US" sz="900" dirty="0">
                          <a:solidFill>
                            <a:schemeClr val="bg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초</a:t>
                      </a:r>
                      <a:endParaRPr lang="en-US" altLang="ko-KR" sz="9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p:txBody>
                </p:sp>
              </p:grpSp>
            </p:grpSp>
            <p:sp>
              <p:nvSpPr>
                <p:cNvPr id="1319" name="TextBox 1318">
                  <a:extLst>
                    <a:ext uri="{FF2B5EF4-FFF2-40B4-BE49-F238E27FC236}">
                      <a16:creationId xmlns:a16="http://schemas.microsoft.com/office/drawing/2014/main" id="{DF4009E8-1CDE-28CE-4F16-43E21FB109B6}"/>
                    </a:ext>
                  </a:extLst>
                </p:cNvPr>
                <p:cNvSpPr txBox="1"/>
                <p:nvPr/>
              </p:nvSpPr>
              <p:spPr>
                <a:xfrm>
                  <a:off x="10946261" y="3205040"/>
                  <a:ext cx="198772" cy="1384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spcAft>
                      <a:spcPts val="500"/>
                    </a:spcAft>
                  </a:pPr>
                  <a:r>
                    <a:rPr lang="en-US" altLang="ko-KR" sz="900" dirty="0" err="1">
                      <a:solidFill>
                        <a:schemeClr val="tx2">
                          <a:lumMod val="50000"/>
                          <a:lumOff val="50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PvE</a:t>
                  </a:r>
                  <a:endParaRPr lang="en-US" altLang="ko-KR" sz="900" dirty="0">
                    <a:solidFill>
                      <a:schemeClr val="tx2">
                        <a:lumMod val="50000"/>
                        <a:lumOff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</p:txBody>
            </p:sp>
            <p:grpSp>
              <p:nvGrpSpPr>
                <p:cNvPr id="1320" name="그룹 1319">
                  <a:extLst>
                    <a:ext uri="{FF2B5EF4-FFF2-40B4-BE49-F238E27FC236}">
                      <a16:creationId xmlns:a16="http://schemas.microsoft.com/office/drawing/2014/main" id="{2CD46EE6-C74E-8752-2273-54E480C119CC}"/>
                    </a:ext>
                  </a:extLst>
                </p:cNvPr>
                <p:cNvGrpSpPr/>
                <p:nvPr/>
              </p:nvGrpSpPr>
              <p:grpSpPr>
                <a:xfrm>
                  <a:off x="8685568" y="3448136"/>
                  <a:ext cx="577081" cy="326799"/>
                  <a:chOff x="7151797" y="2730903"/>
                  <a:chExt cx="577081" cy="326799"/>
                </a:xfrm>
              </p:grpSpPr>
              <p:sp>
                <p:nvSpPr>
                  <p:cNvPr id="1332" name="TextBox 1331">
                    <a:extLst>
                      <a:ext uri="{FF2B5EF4-FFF2-40B4-BE49-F238E27FC236}">
                        <a16:creationId xmlns:a16="http://schemas.microsoft.com/office/drawing/2014/main" id="{0A94409C-6453-628A-2B44-5A15A8C6054D}"/>
                      </a:ext>
                    </a:extLst>
                  </p:cNvPr>
                  <p:cNvSpPr txBox="1"/>
                  <p:nvPr/>
                </p:nvSpPr>
                <p:spPr>
                  <a:xfrm>
                    <a:off x="7151797" y="2730903"/>
                    <a:ext cx="577081" cy="1384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>
                      <a:spcAft>
                        <a:spcPts val="500"/>
                      </a:spcAft>
                    </a:pPr>
                    <a:r>
                      <a:rPr lang="ko-KR" altLang="en-US" sz="9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스킬 레벨 </a:t>
                    </a:r>
                    <a:r>
                      <a:rPr lang="en-US" altLang="ko-KR" sz="9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10</a:t>
                    </a:r>
                  </a:p>
                </p:txBody>
              </p:sp>
              <p:sp>
                <p:nvSpPr>
                  <p:cNvPr id="1333" name="TextBox 1332">
                    <a:extLst>
                      <a:ext uri="{FF2B5EF4-FFF2-40B4-BE49-F238E27FC236}">
                        <a16:creationId xmlns:a16="http://schemas.microsoft.com/office/drawing/2014/main" id="{B72AA38D-38AE-F2A4-9D11-48A46141BFF5}"/>
                      </a:ext>
                    </a:extLst>
                  </p:cNvPr>
                  <p:cNvSpPr txBox="1"/>
                  <p:nvPr/>
                </p:nvSpPr>
                <p:spPr>
                  <a:xfrm>
                    <a:off x="7151797" y="2919203"/>
                    <a:ext cx="492122" cy="1384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>
                      <a:spcAft>
                        <a:spcPts val="500"/>
                      </a:spcAft>
                    </a:pPr>
                    <a:r>
                      <a:rPr lang="ko-KR" altLang="en-US" sz="9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마나 </a:t>
                    </a:r>
                    <a:r>
                      <a:rPr lang="en-US" altLang="ko-KR" sz="9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n</a:t>
                    </a:r>
                    <a:r>
                      <a:rPr lang="ko-KR" altLang="en-US" sz="9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소모</a:t>
                    </a:r>
                    <a:endParaRPr lang="en-US" altLang="ko-KR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</p:grpSp>
            <p:sp>
              <p:nvSpPr>
                <p:cNvPr id="1321" name="TextBox 1320">
                  <a:extLst>
                    <a:ext uri="{FF2B5EF4-FFF2-40B4-BE49-F238E27FC236}">
                      <a16:creationId xmlns:a16="http://schemas.microsoft.com/office/drawing/2014/main" id="{8E7574A2-03DC-10C1-714A-B77D66F5C6C2}"/>
                    </a:ext>
                  </a:extLst>
                </p:cNvPr>
                <p:cNvSpPr txBox="1"/>
                <p:nvPr/>
              </p:nvSpPr>
              <p:spPr>
                <a:xfrm>
                  <a:off x="8679360" y="3849572"/>
                  <a:ext cx="509755" cy="1384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spcAft>
                      <a:spcPts val="500"/>
                    </a:spcAft>
                  </a:pPr>
                  <a:r>
                    <a:rPr lang="en-US" altLang="ko-KR" sz="900" dirty="0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[</a:t>
                  </a:r>
                  <a:r>
                    <a:rPr lang="ko-KR" altLang="en-US" sz="900" dirty="0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불굴 양상</a:t>
                  </a:r>
                  <a:r>
                    <a:rPr lang="en-US" altLang="ko-KR" sz="900" dirty="0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]</a:t>
                  </a:r>
                </a:p>
              </p:txBody>
            </p:sp>
            <p:sp>
              <p:nvSpPr>
                <p:cNvPr id="1322" name="TextBox 1321">
                  <a:extLst>
                    <a:ext uri="{FF2B5EF4-FFF2-40B4-BE49-F238E27FC236}">
                      <a16:creationId xmlns:a16="http://schemas.microsoft.com/office/drawing/2014/main" id="{D9463FEF-9B53-64EC-0E95-90DDB9C6C3ED}"/>
                    </a:ext>
                  </a:extLst>
                </p:cNvPr>
                <p:cNvSpPr txBox="1"/>
                <p:nvPr/>
              </p:nvSpPr>
              <p:spPr>
                <a:xfrm>
                  <a:off x="9252841" y="3849572"/>
                  <a:ext cx="509755" cy="1384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spcAft>
                      <a:spcPts val="500"/>
                    </a:spcAft>
                  </a:pP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(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스킬 설명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)</a:t>
                  </a:r>
                </a:p>
              </p:txBody>
            </p:sp>
          </p:grpSp>
          <p:sp>
            <p:nvSpPr>
              <p:cNvPr id="1109" name="자유형: 도형 1108">
                <a:extLst>
                  <a:ext uri="{FF2B5EF4-FFF2-40B4-BE49-F238E27FC236}">
                    <a16:creationId xmlns:a16="http://schemas.microsoft.com/office/drawing/2014/main" id="{F907DAF7-4A75-2FFA-E90E-5CE7EAF03368}"/>
                  </a:ext>
                </a:extLst>
              </p:cNvPr>
              <p:cNvSpPr/>
              <p:nvPr/>
            </p:nvSpPr>
            <p:spPr>
              <a:xfrm>
                <a:off x="9313178" y="2191724"/>
                <a:ext cx="2617787" cy="1923503"/>
              </a:xfrm>
              <a:custGeom>
                <a:avLst/>
                <a:gdLst>
                  <a:gd name="connsiteX0" fmla="*/ 34642 w 2617787"/>
                  <a:gd name="connsiteY0" fmla="*/ 1692479 h 1923503"/>
                  <a:gd name="connsiteX1" fmla="*/ 34642 w 2617787"/>
                  <a:gd name="connsiteY1" fmla="*/ 1883933 h 1923503"/>
                  <a:gd name="connsiteX2" fmla="*/ 608085 w 2617787"/>
                  <a:gd name="connsiteY2" fmla="*/ 1883933 h 1923503"/>
                  <a:gd name="connsiteX3" fmla="*/ 608085 w 2617787"/>
                  <a:gd name="connsiteY3" fmla="*/ 1692479 h 1923503"/>
                  <a:gd name="connsiteX4" fmla="*/ 0 w 2617787"/>
                  <a:gd name="connsiteY4" fmla="*/ 0 h 1923503"/>
                  <a:gd name="connsiteX5" fmla="*/ 2617787 w 2617787"/>
                  <a:gd name="connsiteY5" fmla="*/ 0 h 1923503"/>
                  <a:gd name="connsiteX6" fmla="*/ 2617787 w 2617787"/>
                  <a:gd name="connsiteY6" fmla="*/ 1923503 h 1923503"/>
                  <a:gd name="connsiteX7" fmla="*/ 0 w 2617787"/>
                  <a:gd name="connsiteY7" fmla="*/ 1923503 h 1923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617787" h="1923503">
                    <a:moveTo>
                      <a:pt x="34642" y="1692479"/>
                    </a:moveTo>
                    <a:lnTo>
                      <a:pt x="34642" y="1883933"/>
                    </a:lnTo>
                    <a:lnTo>
                      <a:pt x="608085" y="1883933"/>
                    </a:lnTo>
                    <a:lnTo>
                      <a:pt x="608085" y="1692479"/>
                    </a:lnTo>
                    <a:close/>
                    <a:moveTo>
                      <a:pt x="0" y="0"/>
                    </a:moveTo>
                    <a:lnTo>
                      <a:pt x="2617787" y="0"/>
                    </a:lnTo>
                    <a:lnTo>
                      <a:pt x="2617787" y="1923503"/>
                    </a:lnTo>
                    <a:lnTo>
                      <a:pt x="0" y="1923503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  <a:alpha val="82000"/>
                </a:schemeClr>
              </a:solidFill>
              <a:ln w="9525">
                <a:solidFill>
                  <a:srgbClr val="D4CFC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1115" name="그룹 1114">
              <a:extLst>
                <a:ext uri="{FF2B5EF4-FFF2-40B4-BE49-F238E27FC236}">
                  <a16:creationId xmlns:a16="http://schemas.microsoft.com/office/drawing/2014/main" id="{9A7071CD-C193-F032-BDC8-13C3AD0CD48C}"/>
                </a:ext>
              </a:extLst>
            </p:cNvPr>
            <p:cNvGrpSpPr/>
            <p:nvPr/>
          </p:nvGrpSpPr>
          <p:grpSpPr>
            <a:xfrm>
              <a:off x="8575470" y="1982892"/>
              <a:ext cx="2617787" cy="1923503"/>
              <a:chOff x="10990707" y="2232250"/>
              <a:chExt cx="2617787" cy="1923503"/>
            </a:xfrm>
          </p:grpSpPr>
          <p:grpSp>
            <p:nvGrpSpPr>
              <p:cNvPr id="1071" name="그룹 1070">
                <a:extLst>
                  <a:ext uri="{FF2B5EF4-FFF2-40B4-BE49-F238E27FC236}">
                    <a16:creationId xmlns:a16="http://schemas.microsoft.com/office/drawing/2014/main" id="{025F1F2A-135A-6069-250B-0C2325B7131E}"/>
                  </a:ext>
                </a:extLst>
              </p:cNvPr>
              <p:cNvGrpSpPr/>
              <p:nvPr/>
            </p:nvGrpSpPr>
            <p:grpSpPr>
              <a:xfrm>
                <a:off x="10990707" y="2234533"/>
                <a:ext cx="2617787" cy="1918937"/>
                <a:chOff x="8617411" y="2129132"/>
                <a:chExt cx="2617787" cy="1918937"/>
              </a:xfrm>
            </p:grpSpPr>
            <p:sp>
              <p:nvSpPr>
                <p:cNvPr id="1072" name="직사각형 1071">
                  <a:extLst>
                    <a:ext uri="{FF2B5EF4-FFF2-40B4-BE49-F238E27FC236}">
                      <a16:creationId xmlns:a16="http://schemas.microsoft.com/office/drawing/2014/main" id="{F91D9CC0-0D6A-A491-9CED-DEDCDCD04CD1}"/>
                    </a:ext>
                  </a:extLst>
                </p:cNvPr>
                <p:cNvSpPr/>
                <p:nvPr/>
              </p:nvSpPr>
              <p:spPr>
                <a:xfrm>
                  <a:off x="8617411" y="2431391"/>
                  <a:ext cx="2617787" cy="1616678"/>
                </a:xfrm>
                <a:prstGeom prst="rect">
                  <a:avLst/>
                </a:prstGeom>
                <a:solidFill>
                  <a:srgbClr val="141518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grpSp>
              <p:nvGrpSpPr>
                <p:cNvPr id="1074" name="그룹 1073">
                  <a:extLst>
                    <a:ext uri="{FF2B5EF4-FFF2-40B4-BE49-F238E27FC236}">
                      <a16:creationId xmlns:a16="http://schemas.microsoft.com/office/drawing/2014/main" id="{88555275-4D93-AAA9-5632-106E16028147}"/>
                    </a:ext>
                  </a:extLst>
                </p:cNvPr>
                <p:cNvGrpSpPr/>
                <p:nvPr/>
              </p:nvGrpSpPr>
              <p:grpSpPr>
                <a:xfrm>
                  <a:off x="8617411" y="2129132"/>
                  <a:ext cx="2617787" cy="302258"/>
                  <a:chOff x="7083640" y="1411899"/>
                  <a:chExt cx="2617787" cy="302258"/>
                </a:xfrm>
              </p:grpSpPr>
              <p:sp>
                <p:nvSpPr>
                  <p:cNvPr id="1103" name="직사각형 1102">
                    <a:extLst>
                      <a:ext uri="{FF2B5EF4-FFF2-40B4-BE49-F238E27FC236}">
                        <a16:creationId xmlns:a16="http://schemas.microsoft.com/office/drawing/2014/main" id="{A4A6CB0A-215E-D48F-0366-85873B43C5E9}"/>
                      </a:ext>
                    </a:extLst>
                  </p:cNvPr>
                  <p:cNvSpPr/>
                  <p:nvPr/>
                </p:nvSpPr>
                <p:spPr>
                  <a:xfrm>
                    <a:off x="7083640" y="1411899"/>
                    <a:ext cx="2617787" cy="302258"/>
                  </a:xfrm>
                  <a:prstGeom prst="rect">
                    <a:avLst/>
                  </a:prstGeom>
                  <a:solidFill>
                    <a:srgbClr val="0E0F1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104" name="TextBox 1103">
                    <a:extLst>
                      <a:ext uri="{FF2B5EF4-FFF2-40B4-BE49-F238E27FC236}">
                        <a16:creationId xmlns:a16="http://schemas.microsoft.com/office/drawing/2014/main" id="{9095F939-ED79-AC45-9508-59F0C27CC903}"/>
                      </a:ext>
                    </a:extLst>
                  </p:cNvPr>
                  <p:cNvSpPr txBox="1"/>
                  <p:nvPr/>
                </p:nvSpPr>
                <p:spPr>
                  <a:xfrm>
                    <a:off x="8041475" y="1470695"/>
                    <a:ext cx="702115" cy="18466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>
                    <a:spAutoFit/>
                  </a:bodyPr>
                  <a:lstStyle/>
                  <a:p>
                    <a:pPr algn="ctr">
                      <a:spcAft>
                        <a:spcPts val="500"/>
                      </a:spcAft>
                    </a:pPr>
                    <a:r>
                      <a:rPr lang="ko-KR" altLang="en-US" sz="1200"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rPr>
                      <a:t>쌍둥이 자리</a:t>
                    </a:r>
                    <a:endParaRPr lang="en-US" altLang="ko-KR" sz="1200" dirty="0">
                      <a:solidFill>
                        <a:schemeClr val="bg1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endParaRPr>
                  </a:p>
                </p:txBody>
              </p:sp>
            </p:grpSp>
            <p:grpSp>
              <p:nvGrpSpPr>
                <p:cNvPr id="1076" name="그룹 1075">
                  <a:extLst>
                    <a:ext uri="{FF2B5EF4-FFF2-40B4-BE49-F238E27FC236}">
                      <a16:creationId xmlns:a16="http://schemas.microsoft.com/office/drawing/2014/main" id="{A561249E-37DC-C614-38B7-FFAB77E1AFD0}"/>
                    </a:ext>
                  </a:extLst>
                </p:cNvPr>
                <p:cNvGrpSpPr/>
                <p:nvPr/>
              </p:nvGrpSpPr>
              <p:grpSpPr>
                <a:xfrm>
                  <a:off x="8685568" y="2489027"/>
                  <a:ext cx="1616678" cy="629818"/>
                  <a:chOff x="7151797" y="1771794"/>
                  <a:chExt cx="1616678" cy="629818"/>
                </a:xfrm>
              </p:grpSpPr>
              <p:grpSp>
                <p:nvGrpSpPr>
                  <p:cNvPr id="1087" name="그룹 1086">
                    <a:extLst>
                      <a:ext uri="{FF2B5EF4-FFF2-40B4-BE49-F238E27FC236}">
                        <a16:creationId xmlns:a16="http://schemas.microsoft.com/office/drawing/2014/main" id="{2A346A87-620B-E80F-AE1E-002B33AF8D47}"/>
                      </a:ext>
                    </a:extLst>
                  </p:cNvPr>
                  <p:cNvGrpSpPr/>
                  <p:nvPr/>
                </p:nvGrpSpPr>
                <p:grpSpPr>
                  <a:xfrm>
                    <a:off x="7151797" y="1771794"/>
                    <a:ext cx="630000" cy="629818"/>
                    <a:chOff x="7151797" y="1771794"/>
                    <a:chExt cx="630000" cy="629818"/>
                  </a:xfrm>
                </p:grpSpPr>
                <p:sp>
                  <p:nvSpPr>
                    <p:cNvPr id="1097" name="직사각형 1096">
                      <a:extLst>
                        <a:ext uri="{FF2B5EF4-FFF2-40B4-BE49-F238E27FC236}">
                          <a16:creationId xmlns:a16="http://schemas.microsoft.com/office/drawing/2014/main" id="{14C78A9F-8771-3032-FAE4-3C8992FD63D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51797" y="1771794"/>
                      <a:ext cx="630000" cy="629818"/>
                    </a:xfrm>
                    <a:prstGeom prst="rect">
                      <a:avLst/>
                    </a:prstGeom>
                    <a:solidFill>
                      <a:schemeClr val="tx1"/>
                    </a:solidFill>
                    <a:ln w="12700">
                      <a:solidFill>
                        <a:schemeClr val="bg2">
                          <a:lumMod val="2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102" name="직사각형 1101">
                      <a:extLst>
                        <a:ext uri="{FF2B5EF4-FFF2-40B4-BE49-F238E27FC236}">
                          <a16:creationId xmlns:a16="http://schemas.microsoft.com/office/drawing/2014/main" id="{99B3D32D-623B-B3C0-A5E3-E29201156EA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69797" y="1789703"/>
                      <a:ext cx="594000" cy="594000"/>
                    </a:xfrm>
                    <a:prstGeom prst="rect">
                      <a:avLst/>
                    </a:prstGeom>
                    <a:solidFill>
                      <a:schemeClr val="bg2">
                        <a:lumMod val="75000"/>
                      </a:schemeClr>
                    </a:solidFill>
                    <a:ln w="12700">
                      <a:solidFill>
                        <a:schemeClr val="bg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grpSp>
                <p:nvGrpSpPr>
                  <p:cNvPr id="1089" name="그룹 1088">
                    <a:extLst>
                      <a:ext uri="{FF2B5EF4-FFF2-40B4-BE49-F238E27FC236}">
                        <a16:creationId xmlns:a16="http://schemas.microsoft.com/office/drawing/2014/main" id="{F751B437-8CEB-EAA2-49E3-3501176E3DF6}"/>
                      </a:ext>
                    </a:extLst>
                  </p:cNvPr>
                  <p:cNvGrpSpPr/>
                  <p:nvPr/>
                </p:nvGrpSpPr>
                <p:grpSpPr>
                  <a:xfrm>
                    <a:off x="7849954" y="1819237"/>
                    <a:ext cx="918521" cy="534932"/>
                    <a:chOff x="7849954" y="1844434"/>
                    <a:chExt cx="918521" cy="534932"/>
                  </a:xfrm>
                </p:grpSpPr>
                <p:sp>
                  <p:nvSpPr>
                    <p:cNvPr id="1090" name="TextBox 1089">
                      <a:extLst>
                        <a:ext uri="{FF2B5EF4-FFF2-40B4-BE49-F238E27FC236}">
                          <a16:creationId xmlns:a16="http://schemas.microsoft.com/office/drawing/2014/main" id="{7C2B1ECF-3E09-545F-CAAF-3A1861D239E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849954" y="1844434"/>
                      <a:ext cx="221214" cy="153888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>
                        <a:spcAft>
                          <a:spcPts val="500"/>
                        </a:spcAft>
                      </a:pPr>
                      <a:r>
                        <a:rPr lang="ko-KR" altLang="en-US" sz="1000" dirty="0">
                          <a:solidFill>
                            <a:srgbClr val="FBE8A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일반</a:t>
                      </a:r>
                      <a:endParaRPr lang="en-US" altLang="ko-KR" sz="1000" dirty="0">
                        <a:solidFill>
                          <a:srgbClr val="FBE8A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p:txBody>
                </p:sp>
                <p:sp>
                  <p:nvSpPr>
                    <p:cNvPr id="1091" name="TextBox 1090">
                      <a:extLst>
                        <a:ext uri="{FF2B5EF4-FFF2-40B4-BE49-F238E27FC236}">
                          <a16:creationId xmlns:a16="http://schemas.microsoft.com/office/drawing/2014/main" id="{49873B71-3A6A-F303-F261-81338337271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849954" y="2050345"/>
                      <a:ext cx="605935" cy="1384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>
                        <a:spcAft>
                          <a:spcPts val="500"/>
                        </a:spcAft>
                      </a:pPr>
                      <a:r>
                        <a:rPr lang="en-US" altLang="ko-KR" sz="900" dirty="0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[</a:t>
                      </a:r>
                      <a:r>
                        <a:rPr lang="ko-KR" altLang="en-US" sz="900" dirty="0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별자리 스킬</a:t>
                      </a:r>
                      <a:r>
                        <a:rPr lang="en-US" altLang="ko-KR" sz="900" dirty="0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]</a:t>
                      </a:r>
                    </a:p>
                  </p:txBody>
                </p:sp>
                <p:sp>
                  <p:nvSpPr>
                    <p:cNvPr id="1096" name="TextBox 1095">
                      <a:extLst>
                        <a:ext uri="{FF2B5EF4-FFF2-40B4-BE49-F238E27FC236}">
                          <a16:creationId xmlns:a16="http://schemas.microsoft.com/office/drawing/2014/main" id="{DFCC4CB6-5D98-6DA6-129C-90E3E0D14D7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849954" y="2240867"/>
                      <a:ext cx="918521" cy="1384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>
                        <a:spcAft>
                          <a:spcPts val="500"/>
                        </a:spcAft>
                      </a:pPr>
                      <a:r>
                        <a:rPr lang="ko-KR" altLang="en-US" sz="900" dirty="0">
                          <a:solidFill>
                            <a:schemeClr val="bg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재사용 대기시간 </a:t>
                      </a:r>
                      <a:r>
                        <a:rPr lang="en-US" altLang="ko-KR" sz="900" dirty="0">
                          <a:solidFill>
                            <a:schemeClr val="bg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n</a:t>
                      </a:r>
                      <a:r>
                        <a:rPr lang="ko-KR" altLang="en-US" sz="900" dirty="0">
                          <a:solidFill>
                            <a:schemeClr val="bg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초</a:t>
                      </a:r>
                      <a:endParaRPr lang="en-US" altLang="ko-KR" sz="9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p:txBody>
                </p:sp>
              </p:grpSp>
            </p:grpSp>
            <p:sp>
              <p:nvSpPr>
                <p:cNvPr id="1077" name="TextBox 1076">
                  <a:extLst>
                    <a:ext uri="{FF2B5EF4-FFF2-40B4-BE49-F238E27FC236}">
                      <a16:creationId xmlns:a16="http://schemas.microsoft.com/office/drawing/2014/main" id="{6E869CA7-9EA9-ACE6-DB88-F0DB02DC7F1F}"/>
                    </a:ext>
                  </a:extLst>
                </p:cNvPr>
                <p:cNvSpPr txBox="1"/>
                <p:nvPr/>
              </p:nvSpPr>
              <p:spPr>
                <a:xfrm>
                  <a:off x="10946261" y="3205040"/>
                  <a:ext cx="198772" cy="1384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spcAft>
                      <a:spcPts val="500"/>
                    </a:spcAft>
                  </a:pPr>
                  <a:r>
                    <a:rPr lang="en-US" altLang="ko-KR" sz="900" dirty="0" err="1">
                      <a:solidFill>
                        <a:schemeClr val="tx2">
                          <a:lumMod val="50000"/>
                          <a:lumOff val="50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PvE</a:t>
                  </a:r>
                  <a:endParaRPr lang="en-US" altLang="ko-KR" sz="900" dirty="0">
                    <a:solidFill>
                      <a:schemeClr val="tx2">
                        <a:lumMod val="50000"/>
                        <a:lumOff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</p:txBody>
            </p:sp>
            <p:grpSp>
              <p:nvGrpSpPr>
                <p:cNvPr id="1078" name="그룹 1077">
                  <a:extLst>
                    <a:ext uri="{FF2B5EF4-FFF2-40B4-BE49-F238E27FC236}">
                      <a16:creationId xmlns:a16="http://schemas.microsoft.com/office/drawing/2014/main" id="{EDA91FED-3EAD-D6B7-E384-9F93FDA6DF27}"/>
                    </a:ext>
                  </a:extLst>
                </p:cNvPr>
                <p:cNvGrpSpPr/>
                <p:nvPr/>
              </p:nvGrpSpPr>
              <p:grpSpPr>
                <a:xfrm>
                  <a:off x="8685568" y="3448136"/>
                  <a:ext cx="577081" cy="326799"/>
                  <a:chOff x="7151797" y="2730903"/>
                  <a:chExt cx="577081" cy="326799"/>
                </a:xfrm>
              </p:grpSpPr>
              <p:sp>
                <p:nvSpPr>
                  <p:cNvPr id="1085" name="TextBox 1084">
                    <a:extLst>
                      <a:ext uri="{FF2B5EF4-FFF2-40B4-BE49-F238E27FC236}">
                        <a16:creationId xmlns:a16="http://schemas.microsoft.com/office/drawing/2014/main" id="{1B99C3CE-5E8F-3032-3111-D16B16F6E033}"/>
                      </a:ext>
                    </a:extLst>
                  </p:cNvPr>
                  <p:cNvSpPr txBox="1"/>
                  <p:nvPr/>
                </p:nvSpPr>
                <p:spPr>
                  <a:xfrm>
                    <a:off x="7151797" y="2730903"/>
                    <a:ext cx="577081" cy="1384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>
                      <a:spcAft>
                        <a:spcPts val="500"/>
                      </a:spcAft>
                    </a:pPr>
                    <a:r>
                      <a:rPr lang="ko-KR" altLang="en-US" sz="9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스킬 레벨 </a:t>
                    </a:r>
                    <a:r>
                      <a:rPr lang="en-US" altLang="ko-KR" sz="9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10</a:t>
                    </a:r>
                  </a:p>
                </p:txBody>
              </p:sp>
              <p:sp>
                <p:nvSpPr>
                  <p:cNvPr id="1086" name="TextBox 1085">
                    <a:extLst>
                      <a:ext uri="{FF2B5EF4-FFF2-40B4-BE49-F238E27FC236}">
                        <a16:creationId xmlns:a16="http://schemas.microsoft.com/office/drawing/2014/main" id="{AA02845C-9291-5088-0C31-7D2B3FE73381}"/>
                      </a:ext>
                    </a:extLst>
                  </p:cNvPr>
                  <p:cNvSpPr txBox="1"/>
                  <p:nvPr/>
                </p:nvSpPr>
                <p:spPr>
                  <a:xfrm>
                    <a:off x="7151797" y="2919203"/>
                    <a:ext cx="492122" cy="1384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>
                      <a:spcAft>
                        <a:spcPts val="500"/>
                      </a:spcAft>
                    </a:pPr>
                    <a:r>
                      <a:rPr lang="ko-KR" altLang="en-US" sz="9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마나 </a:t>
                    </a:r>
                    <a:r>
                      <a:rPr lang="en-US" altLang="ko-KR" sz="9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n</a:t>
                    </a:r>
                    <a:r>
                      <a:rPr lang="ko-KR" altLang="en-US" sz="9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소모</a:t>
                    </a:r>
                    <a:endParaRPr lang="en-US" altLang="ko-KR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</p:grpSp>
            <p:sp>
              <p:nvSpPr>
                <p:cNvPr id="1079" name="TextBox 1078">
                  <a:extLst>
                    <a:ext uri="{FF2B5EF4-FFF2-40B4-BE49-F238E27FC236}">
                      <a16:creationId xmlns:a16="http://schemas.microsoft.com/office/drawing/2014/main" id="{DAA97201-0AA4-1D13-946B-39BE3FDC9788}"/>
                    </a:ext>
                  </a:extLst>
                </p:cNvPr>
                <p:cNvSpPr txBox="1"/>
                <p:nvPr/>
              </p:nvSpPr>
              <p:spPr>
                <a:xfrm>
                  <a:off x="8679360" y="3849572"/>
                  <a:ext cx="509755" cy="1384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spcAft>
                      <a:spcPts val="500"/>
                    </a:spcAft>
                  </a:pPr>
                  <a:r>
                    <a:rPr lang="en-US" altLang="ko-KR" sz="900" dirty="0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[</a:t>
                  </a:r>
                  <a:r>
                    <a:rPr lang="ko-KR" altLang="en-US" sz="900" dirty="0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적응 양상</a:t>
                  </a:r>
                  <a:r>
                    <a:rPr lang="en-US" altLang="ko-KR" sz="900" dirty="0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]</a:t>
                  </a:r>
                </a:p>
              </p:txBody>
            </p:sp>
            <p:sp>
              <p:nvSpPr>
                <p:cNvPr id="1080" name="TextBox 1079">
                  <a:extLst>
                    <a:ext uri="{FF2B5EF4-FFF2-40B4-BE49-F238E27FC236}">
                      <a16:creationId xmlns:a16="http://schemas.microsoft.com/office/drawing/2014/main" id="{CF64941F-5C03-533F-5A96-CB51746B1ED0}"/>
                    </a:ext>
                  </a:extLst>
                </p:cNvPr>
                <p:cNvSpPr txBox="1"/>
                <p:nvPr/>
              </p:nvSpPr>
              <p:spPr>
                <a:xfrm>
                  <a:off x="9252841" y="3849572"/>
                  <a:ext cx="509755" cy="1384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spcAft>
                      <a:spcPts val="500"/>
                    </a:spcAft>
                  </a:pP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(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스킬 설명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)</a:t>
                  </a:r>
                </a:p>
              </p:txBody>
            </p:sp>
          </p:grpSp>
          <p:sp>
            <p:nvSpPr>
              <p:cNvPr id="1111" name="자유형: 도형 1110">
                <a:extLst>
                  <a:ext uri="{FF2B5EF4-FFF2-40B4-BE49-F238E27FC236}">
                    <a16:creationId xmlns:a16="http://schemas.microsoft.com/office/drawing/2014/main" id="{C25EAD1B-42C2-791D-EE4B-4C99DD78585D}"/>
                  </a:ext>
                </a:extLst>
              </p:cNvPr>
              <p:cNvSpPr/>
              <p:nvPr/>
            </p:nvSpPr>
            <p:spPr>
              <a:xfrm>
                <a:off x="10990707" y="2232250"/>
                <a:ext cx="2617787" cy="1923503"/>
              </a:xfrm>
              <a:custGeom>
                <a:avLst/>
                <a:gdLst>
                  <a:gd name="connsiteX0" fmla="*/ 34642 w 2617787"/>
                  <a:gd name="connsiteY0" fmla="*/ 1692479 h 1923503"/>
                  <a:gd name="connsiteX1" fmla="*/ 34642 w 2617787"/>
                  <a:gd name="connsiteY1" fmla="*/ 1883933 h 1923503"/>
                  <a:gd name="connsiteX2" fmla="*/ 608085 w 2617787"/>
                  <a:gd name="connsiteY2" fmla="*/ 1883933 h 1923503"/>
                  <a:gd name="connsiteX3" fmla="*/ 608085 w 2617787"/>
                  <a:gd name="connsiteY3" fmla="*/ 1692479 h 1923503"/>
                  <a:gd name="connsiteX4" fmla="*/ 0 w 2617787"/>
                  <a:gd name="connsiteY4" fmla="*/ 0 h 1923503"/>
                  <a:gd name="connsiteX5" fmla="*/ 2617787 w 2617787"/>
                  <a:gd name="connsiteY5" fmla="*/ 0 h 1923503"/>
                  <a:gd name="connsiteX6" fmla="*/ 2617787 w 2617787"/>
                  <a:gd name="connsiteY6" fmla="*/ 1923503 h 1923503"/>
                  <a:gd name="connsiteX7" fmla="*/ 0 w 2617787"/>
                  <a:gd name="connsiteY7" fmla="*/ 1923503 h 1923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617787" h="1923503">
                    <a:moveTo>
                      <a:pt x="34642" y="1692479"/>
                    </a:moveTo>
                    <a:lnTo>
                      <a:pt x="34642" y="1883933"/>
                    </a:lnTo>
                    <a:lnTo>
                      <a:pt x="608085" y="1883933"/>
                    </a:lnTo>
                    <a:lnTo>
                      <a:pt x="608085" y="1692479"/>
                    </a:lnTo>
                    <a:close/>
                    <a:moveTo>
                      <a:pt x="0" y="0"/>
                    </a:moveTo>
                    <a:lnTo>
                      <a:pt x="2617787" y="0"/>
                    </a:lnTo>
                    <a:lnTo>
                      <a:pt x="2617787" y="1923503"/>
                    </a:lnTo>
                    <a:lnTo>
                      <a:pt x="0" y="1923503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  <a:alpha val="82000"/>
                </a:schemeClr>
              </a:solidFill>
              <a:ln w="9525">
                <a:solidFill>
                  <a:srgbClr val="D4CFC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1116" name="그룹 1115">
              <a:extLst>
                <a:ext uri="{FF2B5EF4-FFF2-40B4-BE49-F238E27FC236}">
                  <a16:creationId xmlns:a16="http://schemas.microsoft.com/office/drawing/2014/main" id="{DEEE2913-8CC0-9E9D-BBD8-B38EE8F92044}"/>
                </a:ext>
              </a:extLst>
            </p:cNvPr>
            <p:cNvGrpSpPr/>
            <p:nvPr/>
          </p:nvGrpSpPr>
          <p:grpSpPr>
            <a:xfrm>
              <a:off x="9359169" y="2518569"/>
              <a:ext cx="2617787" cy="1923503"/>
              <a:chOff x="6862033" y="4516029"/>
              <a:chExt cx="2617787" cy="1923503"/>
            </a:xfrm>
          </p:grpSpPr>
          <p:grpSp>
            <p:nvGrpSpPr>
              <p:cNvPr id="1363" name="그룹 1362">
                <a:extLst>
                  <a:ext uri="{FF2B5EF4-FFF2-40B4-BE49-F238E27FC236}">
                    <a16:creationId xmlns:a16="http://schemas.microsoft.com/office/drawing/2014/main" id="{16D4BF1F-AF46-376F-B0F6-39F390587ED5}"/>
                  </a:ext>
                </a:extLst>
              </p:cNvPr>
              <p:cNvGrpSpPr/>
              <p:nvPr/>
            </p:nvGrpSpPr>
            <p:grpSpPr>
              <a:xfrm>
                <a:off x="6862033" y="4524429"/>
                <a:ext cx="2617787" cy="1906703"/>
                <a:chOff x="8617411" y="2129132"/>
                <a:chExt cx="2617787" cy="1906703"/>
              </a:xfrm>
            </p:grpSpPr>
            <p:sp>
              <p:nvSpPr>
                <p:cNvPr id="1364" name="직사각형 1363">
                  <a:extLst>
                    <a:ext uri="{FF2B5EF4-FFF2-40B4-BE49-F238E27FC236}">
                      <a16:creationId xmlns:a16="http://schemas.microsoft.com/office/drawing/2014/main" id="{CFB4426B-F8B3-6091-035C-EC8241B75807}"/>
                    </a:ext>
                  </a:extLst>
                </p:cNvPr>
                <p:cNvSpPr/>
                <p:nvPr/>
              </p:nvSpPr>
              <p:spPr>
                <a:xfrm>
                  <a:off x="8617411" y="2431391"/>
                  <a:ext cx="2617787" cy="1604444"/>
                </a:xfrm>
                <a:prstGeom prst="rect">
                  <a:avLst/>
                </a:prstGeom>
                <a:solidFill>
                  <a:srgbClr val="141518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grpSp>
              <p:nvGrpSpPr>
                <p:cNvPr id="1365" name="그룹 1364">
                  <a:extLst>
                    <a:ext uri="{FF2B5EF4-FFF2-40B4-BE49-F238E27FC236}">
                      <a16:creationId xmlns:a16="http://schemas.microsoft.com/office/drawing/2014/main" id="{9AF04103-2E06-AB09-BB66-93B7CF0F2CD6}"/>
                    </a:ext>
                  </a:extLst>
                </p:cNvPr>
                <p:cNvGrpSpPr/>
                <p:nvPr/>
              </p:nvGrpSpPr>
              <p:grpSpPr>
                <a:xfrm>
                  <a:off x="8617411" y="2129132"/>
                  <a:ext cx="2617787" cy="302258"/>
                  <a:chOff x="7083640" y="1411899"/>
                  <a:chExt cx="2617787" cy="302258"/>
                </a:xfrm>
              </p:grpSpPr>
              <p:sp>
                <p:nvSpPr>
                  <p:cNvPr id="1380" name="직사각형 1379">
                    <a:extLst>
                      <a:ext uri="{FF2B5EF4-FFF2-40B4-BE49-F238E27FC236}">
                        <a16:creationId xmlns:a16="http://schemas.microsoft.com/office/drawing/2014/main" id="{22232E6E-60ED-BC1D-14A1-62CEFC68C794}"/>
                      </a:ext>
                    </a:extLst>
                  </p:cNvPr>
                  <p:cNvSpPr/>
                  <p:nvPr/>
                </p:nvSpPr>
                <p:spPr>
                  <a:xfrm>
                    <a:off x="7083640" y="1411899"/>
                    <a:ext cx="2617787" cy="302258"/>
                  </a:xfrm>
                  <a:prstGeom prst="rect">
                    <a:avLst/>
                  </a:prstGeom>
                  <a:solidFill>
                    <a:srgbClr val="0E0F1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381" name="TextBox 1380">
                    <a:extLst>
                      <a:ext uri="{FF2B5EF4-FFF2-40B4-BE49-F238E27FC236}">
                        <a16:creationId xmlns:a16="http://schemas.microsoft.com/office/drawing/2014/main" id="{73C4CE15-4D23-998B-BC18-EAAB85D1360B}"/>
                      </a:ext>
                    </a:extLst>
                  </p:cNvPr>
                  <p:cNvSpPr txBox="1"/>
                  <p:nvPr/>
                </p:nvSpPr>
                <p:spPr>
                  <a:xfrm>
                    <a:off x="8192959" y="1470695"/>
                    <a:ext cx="399148" cy="18466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>
                    <a:spAutoFit/>
                  </a:bodyPr>
                  <a:lstStyle/>
                  <a:p>
                    <a:pPr algn="ctr">
                      <a:spcAft>
                        <a:spcPts val="500"/>
                      </a:spcAft>
                    </a:pPr>
                    <a:r>
                      <a:rPr lang="ko-KR" altLang="en-US" sz="1200"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rPr>
                      <a:t>유성우</a:t>
                    </a:r>
                    <a:endParaRPr lang="en-US" altLang="ko-KR" sz="1200" dirty="0">
                      <a:solidFill>
                        <a:schemeClr val="bg1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endParaRPr>
                  </a:p>
                </p:txBody>
              </p:sp>
            </p:grpSp>
            <p:grpSp>
              <p:nvGrpSpPr>
                <p:cNvPr id="1366" name="그룹 1365">
                  <a:extLst>
                    <a:ext uri="{FF2B5EF4-FFF2-40B4-BE49-F238E27FC236}">
                      <a16:creationId xmlns:a16="http://schemas.microsoft.com/office/drawing/2014/main" id="{6DCC302D-642B-0C29-D7A9-BFEA42B8923B}"/>
                    </a:ext>
                  </a:extLst>
                </p:cNvPr>
                <p:cNvGrpSpPr/>
                <p:nvPr/>
              </p:nvGrpSpPr>
              <p:grpSpPr>
                <a:xfrm>
                  <a:off x="8685568" y="2489027"/>
                  <a:ext cx="1616678" cy="629818"/>
                  <a:chOff x="7151797" y="1771794"/>
                  <a:chExt cx="1616678" cy="629818"/>
                </a:xfrm>
              </p:grpSpPr>
              <p:grpSp>
                <p:nvGrpSpPr>
                  <p:cNvPr id="1373" name="그룹 1372">
                    <a:extLst>
                      <a:ext uri="{FF2B5EF4-FFF2-40B4-BE49-F238E27FC236}">
                        <a16:creationId xmlns:a16="http://schemas.microsoft.com/office/drawing/2014/main" id="{8E08CDA5-EDD3-0472-69ED-06FD30A30718}"/>
                      </a:ext>
                    </a:extLst>
                  </p:cNvPr>
                  <p:cNvGrpSpPr/>
                  <p:nvPr/>
                </p:nvGrpSpPr>
                <p:grpSpPr>
                  <a:xfrm>
                    <a:off x="7151797" y="1771794"/>
                    <a:ext cx="630000" cy="629818"/>
                    <a:chOff x="7151797" y="1771794"/>
                    <a:chExt cx="630000" cy="629818"/>
                  </a:xfrm>
                </p:grpSpPr>
                <p:sp>
                  <p:nvSpPr>
                    <p:cNvPr id="1378" name="직사각형 1377">
                      <a:extLst>
                        <a:ext uri="{FF2B5EF4-FFF2-40B4-BE49-F238E27FC236}">
                          <a16:creationId xmlns:a16="http://schemas.microsoft.com/office/drawing/2014/main" id="{319E34CC-1C9A-C068-F4AD-C58B940D990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51797" y="1771794"/>
                      <a:ext cx="630000" cy="629818"/>
                    </a:xfrm>
                    <a:prstGeom prst="rect">
                      <a:avLst/>
                    </a:prstGeom>
                    <a:solidFill>
                      <a:schemeClr val="tx1"/>
                    </a:solidFill>
                    <a:ln w="12700">
                      <a:solidFill>
                        <a:schemeClr val="bg2">
                          <a:lumMod val="2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379" name="직사각형 1378">
                      <a:extLst>
                        <a:ext uri="{FF2B5EF4-FFF2-40B4-BE49-F238E27FC236}">
                          <a16:creationId xmlns:a16="http://schemas.microsoft.com/office/drawing/2014/main" id="{3B74092E-0D62-968F-F1BE-32343BCAA4D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69797" y="1789703"/>
                      <a:ext cx="594000" cy="594000"/>
                    </a:xfrm>
                    <a:prstGeom prst="rect">
                      <a:avLst/>
                    </a:prstGeom>
                    <a:solidFill>
                      <a:schemeClr val="bg2">
                        <a:lumMod val="75000"/>
                      </a:schemeClr>
                    </a:solidFill>
                    <a:ln w="12700">
                      <a:solidFill>
                        <a:schemeClr val="bg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grpSp>
                <p:nvGrpSpPr>
                  <p:cNvPr id="1374" name="그룹 1373">
                    <a:extLst>
                      <a:ext uri="{FF2B5EF4-FFF2-40B4-BE49-F238E27FC236}">
                        <a16:creationId xmlns:a16="http://schemas.microsoft.com/office/drawing/2014/main" id="{12C9D029-C0A8-EAEC-AAAE-E6C9E189FA46}"/>
                      </a:ext>
                    </a:extLst>
                  </p:cNvPr>
                  <p:cNvGrpSpPr/>
                  <p:nvPr/>
                </p:nvGrpSpPr>
                <p:grpSpPr>
                  <a:xfrm>
                    <a:off x="7849954" y="1819237"/>
                    <a:ext cx="918521" cy="534932"/>
                    <a:chOff x="7849954" y="1844434"/>
                    <a:chExt cx="918521" cy="534932"/>
                  </a:xfrm>
                </p:grpSpPr>
                <p:sp>
                  <p:nvSpPr>
                    <p:cNvPr id="1375" name="TextBox 1374">
                      <a:extLst>
                        <a:ext uri="{FF2B5EF4-FFF2-40B4-BE49-F238E27FC236}">
                          <a16:creationId xmlns:a16="http://schemas.microsoft.com/office/drawing/2014/main" id="{49D55D6C-24F3-E9CB-96E1-53BB0B27F40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849954" y="1844434"/>
                      <a:ext cx="221214" cy="153888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>
                        <a:spcAft>
                          <a:spcPts val="500"/>
                        </a:spcAft>
                      </a:pPr>
                      <a:r>
                        <a:rPr lang="ko-KR" altLang="en-US" sz="1000" dirty="0">
                          <a:solidFill>
                            <a:srgbClr val="FBE8A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일반</a:t>
                      </a:r>
                      <a:endParaRPr lang="en-US" altLang="ko-KR" sz="1000" dirty="0">
                        <a:solidFill>
                          <a:srgbClr val="FBE8A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p:txBody>
                </p:sp>
                <p:sp>
                  <p:nvSpPr>
                    <p:cNvPr id="1376" name="TextBox 1375">
                      <a:extLst>
                        <a:ext uri="{FF2B5EF4-FFF2-40B4-BE49-F238E27FC236}">
                          <a16:creationId xmlns:a16="http://schemas.microsoft.com/office/drawing/2014/main" id="{CB2D1766-53BD-896E-C9E1-CCC4394F387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849954" y="2050345"/>
                      <a:ext cx="506549" cy="1384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>
                        <a:spcAft>
                          <a:spcPts val="500"/>
                        </a:spcAft>
                      </a:pPr>
                      <a:r>
                        <a:rPr lang="en-US" altLang="ko-KR" sz="900" dirty="0">
                          <a:solidFill>
                            <a:srgbClr val="D1AB84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[</a:t>
                      </a:r>
                      <a:r>
                        <a:rPr lang="ko-KR" altLang="en-US" sz="900" dirty="0">
                          <a:solidFill>
                            <a:srgbClr val="D1AB84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현상 스킬</a:t>
                      </a:r>
                      <a:r>
                        <a:rPr lang="en-US" altLang="ko-KR" sz="900" dirty="0">
                          <a:solidFill>
                            <a:srgbClr val="D1AB84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]</a:t>
                      </a:r>
                    </a:p>
                  </p:txBody>
                </p:sp>
                <p:sp>
                  <p:nvSpPr>
                    <p:cNvPr id="1377" name="TextBox 1376">
                      <a:extLst>
                        <a:ext uri="{FF2B5EF4-FFF2-40B4-BE49-F238E27FC236}">
                          <a16:creationId xmlns:a16="http://schemas.microsoft.com/office/drawing/2014/main" id="{CDB224A6-8BD7-E0F8-21D7-3E63246F6CE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849954" y="2240867"/>
                      <a:ext cx="918521" cy="1384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>
                        <a:spcAft>
                          <a:spcPts val="500"/>
                        </a:spcAft>
                      </a:pPr>
                      <a:r>
                        <a:rPr lang="ko-KR" altLang="en-US" sz="900" dirty="0">
                          <a:solidFill>
                            <a:schemeClr val="bg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재사용 대기시간 </a:t>
                      </a:r>
                      <a:r>
                        <a:rPr lang="en-US" altLang="ko-KR" sz="900" dirty="0">
                          <a:solidFill>
                            <a:schemeClr val="bg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n</a:t>
                      </a:r>
                      <a:r>
                        <a:rPr lang="ko-KR" altLang="en-US" sz="900" dirty="0">
                          <a:solidFill>
                            <a:schemeClr val="bg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초</a:t>
                      </a:r>
                      <a:endParaRPr lang="en-US" altLang="ko-KR" sz="9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p:txBody>
                </p:sp>
              </p:grpSp>
            </p:grpSp>
            <p:sp>
              <p:nvSpPr>
                <p:cNvPr id="1367" name="TextBox 1366">
                  <a:extLst>
                    <a:ext uri="{FF2B5EF4-FFF2-40B4-BE49-F238E27FC236}">
                      <a16:creationId xmlns:a16="http://schemas.microsoft.com/office/drawing/2014/main" id="{2CBDC307-B3AA-CE88-ECDC-0AAEBD15A4D6}"/>
                    </a:ext>
                  </a:extLst>
                </p:cNvPr>
                <p:cNvSpPr txBox="1"/>
                <p:nvPr/>
              </p:nvSpPr>
              <p:spPr>
                <a:xfrm>
                  <a:off x="10946261" y="3205040"/>
                  <a:ext cx="198772" cy="1384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spcAft>
                      <a:spcPts val="500"/>
                    </a:spcAft>
                  </a:pPr>
                  <a:r>
                    <a:rPr lang="en-US" altLang="ko-KR" sz="900" dirty="0" err="1">
                      <a:solidFill>
                        <a:schemeClr val="tx2">
                          <a:lumMod val="50000"/>
                          <a:lumOff val="50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PvE</a:t>
                  </a:r>
                  <a:endParaRPr lang="en-US" altLang="ko-KR" sz="900" dirty="0">
                    <a:solidFill>
                      <a:schemeClr val="tx2">
                        <a:lumMod val="50000"/>
                        <a:lumOff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</p:txBody>
            </p:sp>
            <p:grpSp>
              <p:nvGrpSpPr>
                <p:cNvPr id="1368" name="그룹 1367">
                  <a:extLst>
                    <a:ext uri="{FF2B5EF4-FFF2-40B4-BE49-F238E27FC236}">
                      <a16:creationId xmlns:a16="http://schemas.microsoft.com/office/drawing/2014/main" id="{61EE7D57-185B-0185-7805-AFBEB69FA688}"/>
                    </a:ext>
                  </a:extLst>
                </p:cNvPr>
                <p:cNvGrpSpPr/>
                <p:nvPr/>
              </p:nvGrpSpPr>
              <p:grpSpPr>
                <a:xfrm>
                  <a:off x="8685568" y="3448136"/>
                  <a:ext cx="577081" cy="326799"/>
                  <a:chOff x="7151797" y="2730903"/>
                  <a:chExt cx="577081" cy="326799"/>
                </a:xfrm>
              </p:grpSpPr>
              <p:sp>
                <p:nvSpPr>
                  <p:cNvPr id="1371" name="TextBox 1370">
                    <a:extLst>
                      <a:ext uri="{FF2B5EF4-FFF2-40B4-BE49-F238E27FC236}">
                        <a16:creationId xmlns:a16="http://schemas.microsoft.com/office/drawing/2014/main" id="{FA9218DF-C575-6AC8-4FF7-8DF71E9661E3}"/>
                      </a:ext>
                    </a:extLst>
                  </p:cNvPr>
                  <p:cNvSpPr txBox="1"/>
                  <p:nvPr/>
                </p:nvSpPr>
                <p:spPr>
                  <a:xfrm>
                    <a:off x="7151797" y="2730903"/>
                    <a:ext cx="577081" cy="1384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>
                      <a:spcAft>
                        <a:spcPts val="500"/>
                      </a:spcAft>
                    </a:pPr>
                    <a:r>
                      <a:rPr lang="ko-KR" altLang="en-US" sz="9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스킬 레벨 </a:t>
                    </a:r>
                    <a:r>
                      <a:rPr lang="en-US" altLang="ko-KR" sz="9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10</a:t>
                    </a:r>
                  </a:p>
                </p:txBody>
              </p:sp>
              <p:sp>
                <p:nvSpPr>
                  <p:cNvPr id="1372" name="TextBox 1371">
                    <a:extLst>
                      <a:ext uri="{FF2B5EF4-FFF2-40B4-BE49-F238E27FC236}">
                        <a16:creationId xmlns:a16="http://schemas.microsoft.com/office/drawing/2014/main" id="{13D1F945-58C2-453E-38A6-924B6D42903F}"/>
                      </a:ext>
                    </a:extLst>
                  </p:cNvPr>
                  <p:cNvSpPr txBox="1"/>
                  <p:nvPr/>
                </p:nvSpPr>
                <p:spPr>
                  <a:xfrm>
                    <a:off x="7151797" y="2919203"/>
                    <a:ext cx="492122" cy="1384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>
                      <a:spcAft>
                        <a:spcPts val="500"/>
                      </a:spcAft>
                    </a:pPr>
                    <a:r>
                      <a:rPr lang="ko-KR" altLang="en-US" sz="9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마나 </a:t>
                    </a:r>
                    <a:r>
                      <a:rPr lang="en-US" altLang="ko-KR" sz="9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n</a:t>
                    </a:r>
                    <a:r>
                      <a:rPr lang="ko-KR" altLang="en-US" sz="9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소모</a:t>
                    </a:r>
                    <a:endParaRPr lang="en-US" altLang="ko-KR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</p:grpSp>
            <p:sp>
              <p:nvSpPr>
                <p:cNvPr id="1369" name="TextBox 1368">
                  <a:extLst>
                    <a:ext uri="{FF2B5EF4-FFF2-40B4-BE49-F238E27FC236}">
                      <a16:creationId xmlns:a16="http://schemas.microsoft.com/office/drawing/2014/main" id="{04A43A98-EE3D-5778-8F65-6E5535E8CCFD}"/>
                    </a:ext>
                  </a:extLst>
                </p:cNvPr>
                <p:cNvSpPr txBox="1"/>
                <p:nvPr/>
              </p:nvSpPr>
              <p:spPr>
                <a:xfrm>
                  <a:off x="8679360" y="3849572"/>
                  <a:ext cx="509755" cy="1384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spcAft>
                      <a:spcPts val="500"/>
                    </a:spcAft>
                  </a:pPr>
                  <a:r>
                    <a:rPr lang="en-US" altLang="ko-KR" sz="900" dirty="0">
                      <a:solidFill>
                        <a:srgbClr val="D4CFC5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[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발현 양상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]</a:t>
                  </a:r>
                </a:p>
              </p:txBody>
            </p:sp>
            <p:sp>
              <p:nvSpPr>
                <p:cNvPr id="1370" name="TextBox 1369">
                  <a:extLst>
                    <a:ext uri="{FF2B5EF4-FFF2-40B4-BE49-F238E27FC236}">
                      <a16:creationId xmlns:a16="http://schemas.microsoft.com/office/drawing/2014/main" id="{CE6C9F54-0DD9-E232-9CAD-D97FB574F260}"/>
                    </a:ext>
                  </a:extLst>
                </p:cNvPr>
                <p:cNvSpPr txBox="1"/>
                <p:nvPr/>
              </p:nvSpPr>
              <p:spPr>
                <a:xfrm>
                  <a:off x="9252841" y="3849572"/>
                  <a:ext cx="509755" cy="1384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spcAft>
                      <a:spcPts val="500"/>
                    </a:spcAft>
                  </a:pP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(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스킬 설명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)</a:t>
                  </a:r>
                </a:p>
              </p:txBody>
            </p:sp>
          </p:grpSp>
          <p:sp>
            <p:nvSpPr>
              <p:cNvPr id="1114" name="자유형: 도형 1113">
                <a:extLst>
                  <a:ext uri="{FF2B5EF4-FFF2-40B4-BE49-F238E27FC236}">
                    <a16:creationId xmlns:a16="http://schemas.microsoft.com/office/drawing/2014/main" id="{0FE1F25B-EF17-AC3A-1743-4A7F2E4268F7}"/>
                  </a:ext>
                </a:extLst>
              </p:cNvPr>
              <p:cNvSpPr/>
              <p:nvPr/>
            </p:nvSpPr>
            <p:spPr>
              <a:xfrm>
                <a:off x="6862033" y="4516029"/>
                <a:ext cx="2617787" cy="1923503"/>
              </a:xfrm>
              <a:custGeom>
                <a:avLst/>
                <a:gdLst>
                  <a:gd name="connsiteX0" fmla="*/ 34642 w 2617787"/>
                  <a:gd name="connsiteY0" fmla="*/ 1692479 h 1923503"/>
                  <a:gd name="connsiteX1" fmla="*/ 34642 w 2617787"/>
                  <a:gd name="connsiteY1" fmla="*/ 1883933 h 1923503"/>
                  <a:gd name="connsiteX2" fmla="*/ 608085 w 2617787"/>
                  <a:gd name="connsiteY2" fmla="*/ 1883933 h 1923503"/>
                  <a:gd name="connsiteX3" fmla="*/ 608085 w 2617787"/>
                  <a:gd name="connsiteY3" fmla="*/ 1692479 h 1923503"/>
                  <a:gd name="connsiteX4" fmla="*/ 0 w 2617787"/>
                  <a:gd name="connsiteY4" fmla="*/ 0 h 1923503"/>
                  <a:gd name="connsiteX5" fmla="*/ 2617787 w 2617787"/>
                  <a:gd name="connsiteY5" fmla="*/ 0 h 1923503"/>
                  <a:gd name="connsiteX6" fmla="*/ 2617787 w 2617787"/>
                  <a:gd name="connsiteY6" fmla="*/ 1923503 h 1923503"/>
                  <a:gd name="connsiteX7" fmla="*/ 0 w 2617787"/>
                  <a:gd name="connsiteY7" fmla="*/ 1923503 h 1923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617787" h="1923503">
                    <a:moveTo>
                      <a:pt x="34642" y="1692479"/>
                    </a:moveTo>
                    <a:lnTo>
                      <a:pt x="34642" y="1883933"/>
                    </a:lnTo>
                    <a:lnTo>
                      <a:pt x="608085" y="1883933"/>
                    </a:lnTo>
                    <a:lnTo>
                      <a:pt x="608085" y="1692479"/>
                    </a:lnTo>
                    <a:close/>
                    <a:moveTo>
                      <a:pt x="0" y="0"/>
                    </a:moveTo>
                    <a:lnTo>
                      <a:pt x="2617787" y="0"/>
                    </a:lnTo>
                    <a:lnTo>
                      <a:pt x="2617787" y="1923503"/>
                    </a:lnTo>
                    <a:lnTo>
                      <a:pt x="0" y="1923503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  <a:alpha val="82000"/>
                </a:schemeClr>
              </a:solidFill>
              <a:ln w="9525">
                <a:solidFill>
                  <a:srgbClr val="D4CFC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804717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F76D8A-1F78-8FCB-47DB-DD619A83D5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8D4C42-EC9C-041F-8E0C-499015C3B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7ADD28-74F5-C664-42BF-F9B7EF580D64}"/>
              </a:ext>
            </a:extLst>
          </p:cNvPr>
          <p:cNvSpPr txBox="1"/>
          <p:nvPr/>
        </p:nvSpPr>
        <p:spPr>
          <a:xfrm>
            <a:off x="207741" y="1794683"/>
            <a:ext cx="862416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기획 의도 및 컨셉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C5941A-497A-8E4B-A474-26289CC09A5A}"/>
              </a:ext>
            </a:extLst>
          </p:cNvPr>
          <p:cNvSpPr txBox="1"/>
          <p:nvPr/>
        </p:nvSpPr>
        <p:spPr>
          <a:xfrm>
            <a:off x="207741" y="2500071"/>
            <a:ext cx="577081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아이덴티티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F9BEACD-89AE-3105-3087-459669707F4B}"/>
              </a:ext>
            </a:extLst>
          </p:cNvPr>
          <p:cNvSpPr txBox="1"/>
          <p:nvPr/>
        </p:nvSpPr>
        <p:spPr>
          <a:xfrm>
            <a:off x="207742" y="2148534"/>
            <a:ext cx="278923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소개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176FA184-6E75-CBE4-1515-9DF1DEEC9908}"/>
              </a:ext>
            </a:extLst>
          </p:cNvPr>
          <p:cNvGrpSpPr/>
          <p:nvPr/>
        </p:nvGrpSpPr>
        <p:grpSpPr>
          <a:xfrm>
            <a:off x="1450975" y="265193"/>
            <a:ext cx="10741025" cy="276999"/>
            <a:chOff x="1450975" y="1656183"/>
            <a:chExt cx="10741025" cy="27699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6496888-4D0D-22AC-46CE-C8E90135154A}"/>
                </a:ext>
              </a:extLst>
            </p:cNvPr>
            <p:cNvSpPr txBox="1"/>
            <p:nvPr/>
          </p:nvSpPr>
          <p:spPr>
            <a:xfrm>
              <a:off x="1450975" y="1656183"/>
              <a:ext cx="1877117" cy="276999"/>
            </a:xfrm>
            <a:prstGeom prst="rect">
              <a:avLst/>
            </a:prstGeom>
            <a:noFill/>
            <a:effectLst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200" dirty="0">
                  <a:solidFill>
                    <a:srgbClr val="E5D499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아이덴티티 스킬</a:t>
              </a:r>
              <a:r>
                <a:rPr lang="en-US" altLang="ko-KR" sz="1200" dirty="0">
                  <a:solidFill>
                    <a:srgbClr val="E5D499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(z) - </a:t>
              </a:r>
              <a:r>
                <a:rPr lang="ko-KR" altLang="en-US" sz="1200" dirty="0">
                  <a:solidFill>
                    <a:srgbClr val="E5D499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클러스터</a:t>
              </a: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4EC10BC9-09B5-32AD-2729-DC0D8E3D491B}"/>
                </a:ext>
              </a:extLst>
            </p:cNvPr>
            <p:cNvCxnSpPr>
              <a:cxnSpLocks/>
            </p:cNvCxnSpPr>
            <p:nvPr/>
          </p:nvCxnSpPr>
          <p:spPr>
            <a:xfrm>
              <a:off x="1450975" y="1933182"/>
              <a:ext cx="10741025" cy="0"/>
            </a:xfrm>
            <a:prstGeom prst="line">
              <a:avLst/>
            </a:prstGeom>
            <a:ln w="12700">
              <a:solidFill>
                <a:srgbClr val="E5D499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21C9ECD9-E0E1-9C5E-59AD-CF6BBD472C43}"/>
              </a:ext>
            </a:extLst>
          </p:cNvPr>
          <p:cNvGrpSpPr/>
          <p:nvPr/>
        </p:nvGrpSpPr>
        <p:grpSpPr>
          <a:xfrm>
            <a:off x="6096000" y="663777"/>
            <a:ext cx="3099844" cy="1130906"/>
            <a:chOff x="1476988" y="1697920"/>
            <a:chExt cx="3099844" cy="1130906"/>
          </a:xfrm>
        </p:grpSpPr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31CCFB72-D711-A379-B681-C18609478FD5}"/>
                </a:ext>
              </a:extLst>
            </p:cNvPr>
            <p:cNvGrpSpPr/>
            <p:nvPr/>
          </p:nvGrpSpPr>
          <p:grpSpPr>
            <a:xfrm>
              <a:off x="3328092" y="1697920"/>
              <a:ext cx="1248740" cy="1130906"/>
              <a:chOff x="3328092" y="1697920"/>
              <a:chExt cx="1248740" cy="1130906"/>
            </a:xfrm>
          </p:grpSpPr>
          <p:grpSp>
            <p:nvGrpSpPr>
              <p:cNvPr id="71" name="그룹 70">
                <a:extLst>
                  <a:ext uri="{FF2B5EF4-FFF2-40B4-BE49-F238E27FC236}">
                    <a16:creationId xmlns:a16="http://schemas.microsoft.com/office/drawing/2014/main" id="{F6408A29-C944-32F6-5D82-79A922FA5247}"/>
                  </a:ext>
                </a:extLst>
              </p:cNvPr>
              <p:cNvGrpSpPr/>
              <p:nvPr/>
            </p:nvGrpSpPr>
            <p:grpSpPr>
              <a:xfrm>
                <a:off x="3527124" y="1697920"/>
                <a:ext cx="850676" cy="875119"/>
                <a:chOff x="3527124" y="1697920"/>
                <a:chExt cx="850676" cy="875119"/>
              </a:xfrm>
            </p:grpSpPr>
            <p:grpSp>
              <p:nvGrpSpPr>
                <p:cNvPr id="17" name="그룹 16">
                  <a:extLst>
                    <a:ext uri="{FF2B5EF4-FFF2-40B4-BE49-F238E27FC236}">
                      <a16:creationId xmlns:a16="http://schemas.microsoft.com/office/drawing/2014/main" id="{32791BAB-B41A-D741-8777-AE4DB5610E04}"/>
                    </a:ext>
                  </a:extLst>
                </p:cNvPr>
                <p:cNvGrpSpPr/>
                <p:nvPr/>
              </p:nvGrpSpPr>
              <p:grpSpPr>
                <a:xfrm>
                  <a:off x="3527124" y="1697920"/>
                  <a:ext cx="850676" cy="835826"/>
                  <a:chOff x="5682018" y="5626498"/>
                  <a:chExt cx="850676" cy="835826"/>
                </a:xfrm>
              </p:grpSpPr>
              <p:pic>
                <p:nvPicPr>
                  <p:cNvPr id="30" name="Picture 2">
                    <a:extLst>
                      <a:ext uri="{FF2B5EF4-FFF2-40B4-BE49-F238E27FC236}">
                        <a16:creationId xmlns:a16="http://schemas.microsoft.com/office/drawing/2014/main" id="{9D3276F4-1C50-3920-07CC-6799E12F7A9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ackgroundRemoval t="3298" b="93286" l="9783" r="91033">
                                <a14:foregroundMark x1="17002" y1="66866" x2="16033" y2="69258"/>
                                <a14:foregroundMark x1="19158" y1="44287" x2="19079" y2="48282"/>
                                <a14:foregroundMark x1="15082" y1="45230" x2="9783" y2="60188"/>
                                <a14:foregroundMark x1="30336" y1="84473" x2="32337" y2="90577"/>
                                <a14:foregroundMark x1="18207" y1="47468" x2="18633" y2="48768"/>
                                <a14:foregroundMark x1="85352" y1="64167" x2="86141" y2="66549"/>
                                <a14:foregroundMark x1="77717" y1="41107" x2="78543" y2="43602"/>
                                <a14:foregroundMark x1="84511" y1="50177" x2="87995" y2="63721"/>
                                <a14:foregroundMark x1="89266" y1="56066" x2="88881" y2="63499"/>
                                <a14:foregroundMark x1="85259" y1="73278" x2="75679" y2="84688"/>
                                <a14:foregroundMark x1="88043" y1="66313" x2="87228" y2="69022"/>
                                <a14:foregroundMark x1="88043" y1="69729" x2="87636" y2="71614"/>
                                <a14:foregroundMark x1="87772" y1="69611" x2="86413" y2="71849"/>
                                <a14:foregroundMark x1="46875" y1="93286" x2="46875" y2="93286"/>
                                <a14:foregroundMark x1="51223" y1="29682" x2="53804" y2="30389"/>
                                <a14:foregroundMark x1="60326" y1="31213" x2="58696" y2="31567"/>
                                <a14:backgroundMark x1="46603" y1="8245" x2="47283" y2="7303"/>
                                <a14:backgroundMark x1="47690" y1="7303" x2="45788" y2="12485"/>
                                <a14:backgroundMark x1="43750" y1="8363" x2="43614" y2="10836"/>
                                <a14:backgroundMark x1="44565" y1="8598" x2="50679" y2="9776"/>
                                <a14:backgroundMark x1="52582" y1="8716" x2="57065" y2="11190"/>
                                <a14:backgroundMark x1="52038" y1="8834" x2="52174" y2="12956"/>
                                <a14:backgroundMark x1="52989" y1="7420" x2="56250" y2="7656"/>
                                <a14:backgroundMark x1="53940" y1="5771" x2="56250" y2="9305"/>
                                <a14:backgroundMark x1="45109" y1="2709" x2="38315" y2="6007"/>
                                <a14:backgroundMark x1="87658" y1="72372" x2="87228" y2="73734"/>
                                <a14:backgroundMark x1="88619" y1="69330" x2="88471" y2="69798"/>
                                <a14:backgroundMark x1="90353" y1="63840" x2="89472" y2="66630"/>
                                <a14:backgroundMark x1="86957" y1="76443" x2="89266" y2="73734"/>
                                <a14:backgroundMark x1="91848" y1="60777" x2="90489" y2="68080"/>
                                <a14:backgroundMark x1="65897" y1="353" x2="41168" y2="11425"/>
                                <a14:backgroundMark x1="38723" y1="2827" x2="40217" y2="13310"/>
                                <a14:backgroundMark x1="48098" y1="2002" x2="38043" y2="11661"/>
                                <a14:backgroundMark x1="39402" y1="7892" x2="68207" y2="5300"/>
                                <a14:backgroundMark x1="45924" y1="2591" x2="64130" y2="7067"/>
                                <a14:backgroundMark x1="46603" y1="2827" x2="64130" y2="10954"/>
                                <a14:backgroundMark x1="37772" y1="9069" x2="63995" y2="16372"/>
                                <a14:backgroundMark x1="35326" y1="15783" x2="63043" y2="14959"/>
                                <a14:backgroundMark x1="39946" y1="18021" x2="67120" y2="19081"/>
                                <a14:backgroundMark x1="49728" y1="20141" x2="59647" y2="19670"/>
                                <a14:backgroundMark x1="46196" y1="22615" x2="60054" y2="19906"/>
                                <a14:backgroundMark x1="44293" y1="21437" x2="63723" y2="19552"/>
                                <a14:backgroundMark x1="43478" y1="21555" x2="56929" y2="21790"/>
                                <a14:backgroundMark x1="56929" y1="13310" x2="50543" y2="23675"/>
                                <a14:backgroundMark x1="49592" y1="47585" x2="38179" y2="71614"/>
                                <a14:backgroundMark x1="52446" y1="39929" x2="49321" y2="68669"/>
                                <a14:backgroundMark x1="25000" y1="52650" x2="65082" y2="54064"/>
                                <a14:backgroundMark x1="26223" y1="54299" x2="55707" y2="51826"/>
                                <a14:backgroundMark x1="26902" y1="56655" x2="64946" y2="57479"/>
                                <a14:backgroundMark x1="30978" y1="61013" x2="68750" y2="58422"/>
                                <a14:backgroundMark x1="28397" y1="63015" x2="69022" y2="60542"/>
                                <a14:backgroundMark x1="24321" y1="59953" x2="70380" y2="62898"/>
                                <a14:backgroundMark x1="43478" y1="50177" x2="45380" y2="73498"/>
                                <a14:backgroundMark x1="26223" y1="53475" x2="32745" y2="76443"/>
                                <a14:backgroundMark x1="30027" y1="57479" x2="45380" y2="80801"/>
                                <a14:backgroundMark x1="17799" y1="57244" x2="26902" y2="76561"/>
                                <a14:backgroundMark x1="20245" y1="58893" x2="36277" y2="74676"/>
                                <a14:backgroundMark x1="20652" y1="57479" x2="28804" y2="74558"/>
                                <a14:backgroundMark x1="18478" y1="58657" x2="25543" y2="73027"/>
                                <a14:backgroundMark x1="25951" y1="52886" x2="37092" y2="73852"/>
                                <a14:backgroundMark x1="34375" y1="47468" x2="40353" y2="62898"/>
                                <a14:backgroundMark x1="36277" y1="42403" x2="41576" y2="61366"/>
                                <a14:backgroundMark x1="44973" y1="41578" x2="34647" y2="54770"/>
                                <a14:backgroundMark x1="34375" y1="43934" x2="56250" y2="38869"/>
                                <a14:backgroundMark x1="43071" y1="39458" x2="54348" y2="41225"/>
                                <a14:backgroundMark x1="44022" y1="37809" x2="59375" y2="38869"/>
                                <a14:backgroundMark x1="48098" y1="37809" x2="64130" y2="42049"/>
                                <a14:backgroundMark x1="64130" y1="42049" x2="73098" y2="49941"/>
                                <a14:backgroundMark x1="67527" y1="45347" x2="73777" y2="57008"/>
                                <a14:backgroundMark x1="73505" y1="51237" x2="73370" y2="64547"/>
                                <a14:backgroundMark x1="63723" y1="46172" x2="61957" y2="62662"/>
                                <a14:backgroundMark x1="68478" y1="51826" x2="68207" y2="66549"/>
                                <a14:backgroundMark x1="66848" y1="49706" x2="71196" y2="64900"/>
                                <a14:backgroundMark x1="73777" y1="56419" x2="74457" y2="71143"/>
                                <a14:backgroundMark x1="74049" y1="61955" x2="66168" y2="72203"/>
                                <a14:backgroundMark x1="69293" y1="68080" x2="55707" y2="79505"/>
                                <a14:backgroundMark x1="69429" y1="71849" x2="57473" y2="81154"/>
                                <a14:backgroundMark x1="67120" y1="75147" x2="47418" y2="83628"/>
                                <a14:backgroundMark x1="68071" y1="66784" x2="50543" y2="75383"/>
                                <a14:backgroundMark x1="44293" y1="36985" x2="42120" y2="36985"/>
                                <a14:backgroundMark x1="30299" y1="44523" x2="20652" y2="59953"/>
                                <a14:backgroundMark x1="25000" y1="45819" x2="20924" y2="55948"/>
                                <a14:backgroundMark x1="20245" y1="49706" x2="17799" y2="60306"/>
                                <a14:backgroundMark x1="19429" y1="56419" x2="19429" y2="67845"/>
                                <a14:backgroundMark x1="18071" y1="63722" x2="20924" y2="70082"/>
                                <a14:backgroundMark x1="24592" y1="71967" x2="35326" y2="83628"/>
                                <a14:backgroundMark x1="27174" y1="79034" x2="44429" y2="84923"/>
                                <a14:backgroundMark x1="26495" y1="77856" x2="33424" y2="84452"/>
                                <a14:backgroundMark x1="21875" y1="61955" x2="23777" y2="71849"/>
                                <a14:backgroundMark x1="19973" y1="63486" x2="20652" y2="72438"/>
                                <a14:backgroundMark x1="18750" y1="65135" x2="19701" y2="68316"/>
                                <a14:backgroundMark x1="21467" y1="57244" x2="30027" y2="42874"/>
                                <a14:backgroundMark x1="19701" y1="51237" x2="33424" y2="41814"/>
                                <a14:backgroundMark x1="29755" y1="44287" x2="23098" y2="51001"/>
                                <a14:backgroundMark x1="26902" y1="45583" x2="23098" y2="49941"/>
                                <a14:backgroundMark x1="28668" y1="44759" x2="18342" y2="51826"/>
                                <a14:backgroundMark x1="26766" y1="43110" x2="17799" y2="52886"/>
                                <a14:backgroundMark x1="35054" y1="36985" x2="54076" y2="31567"/>
                                <a14:backgroundMark x1="45652" y1="34158" x2="65082" y2="34982"/>
                                <a14:backgroundMark x1="50000" y1="33451" x2="59375" y2="38869"/>
                                <a14:backgroundMark x1="63043" y1="37220" x2="75000" y2="47468"/>
                                <a14:backgroundMark x1="66848" y1="38516" x2="75408" y2="46172"/>
                                <a14:backgroundMark x1="66304" y1="38869" x2="77582" y2="55595"/>
                                <a14:backgroundMark x1="76223" y1="46643" x2="80571" y2="60306"/>
                                <a14:backgroundMark x1="77446" y1="47821" x2="79620" y2="61955"/>
                                <a14:backgroundMark x1="82201" y1="53239" x2="80027" y2="65371"/>
                                <a14:backgroundMark x1="81522" y1="67020" x2="75272" y2="75147"/>
                                <a14:backgroundMark x1="77446" y1="70318" x2="67527" y2="81390"/>
                                <a14:backgroundMark x1="74049" y1="77621" x2="60054" y2="85395"/>
                                <a14:backgroundMark x1="59918" y1="84452" x2="43750" y2="85512"/>
                                <a14:backgroundMark x1="44973" y1="85395" x2="58832" y2="85395"/>
                                <a14:backgroundMark x1="50272" y1="86808" x2="44022" y2="86337"/>
                                <a14:backgroundMark x1="43071" y1="85984" x2="53397" y2="85984"/>
                                <a14:backgroundMark x1="79348" y1="47821" x2="81658" y2="59482"/>
                                <a14:backgroundMark x1="75951" y1="43463" x2="79755" y2="51001"/>
                                <a14:backgroundMark x1="78397" y1="46996" x2="80707" y2="56655"/>
                                <a14:backgroundMark x1="80571" y1="58893" x2="81250" y2="62191"/>
                                <a14:backgroundMark x1="83832" y1="58657" x2="83152" y2="63840"/>
                                <a14:backgroundMark x1="82745" y1="57833" x2="82201" y2="66196"/>
                                <a14:backgroundMark x1="84103" y1="59717" x2="82745" y2="65135"/>
                                <a14:backgroundMark x1="45924" y1="33098" x2="68071" y2="38045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8741" t="24894" r="8693" b="4778"/>
                  <a:stretch/>
                </p:blipFill>
                <p:spPr bwMode="auto">
                  <a:xfrm>
                    <a:off x="5682018" y="5626498"/>
                    <a:ext cx="850676" cy="835826"/>
                  </a:xfrm>
                  <a:prstGeom prst="ellipse">
                    <a:avLst/>
                  </a:prstGeom>
                  <a:noFill/>
                  <a:effectLst>
                    <a:softEdge rad="0"/>
                  </a:effectLst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grpSp>
                <p:nvGrpSpPr>
                  <p:cNvPr id="31" name="그룹 30">
                    <a:extLst>
                      <a:ext uri="{FF2B5EF4-FFF2-40B4-BE49-F238E27FC236}">
                        <a16:creationId xmlns:a16="http://schemas.microsoft.com/office/drawing/2014/main" id="{ECECEE3E-65B7-4EEC-8019-43576B9ACD6E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5717247" y="5651445"/>
                    <a:ext cx="780218" cy="785933"/>
                    <a:chOff x="7806954" y="4796310"/>
                    <a:chExt cx="716738" cy="720000"/>
                  </a:xfrm>
                </p:grpSpPr>
                <p:sp>
                  <p:nvSpPr>
                    <p:cNvPr id="33" name="자유형: 도형 32">
                      <a:extLst>
                        <a:ext uri="{FF2B5EF4-FFF2-40B4-BE49-F238E27FC236}">
                          <a16:creationId xmlns:a16="http://schemas.microsoft.com/office/drawing/2014/main" id="{6E789864-3D52-4EC4-652A-E758B3E7A8CE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 flipH="1">
                      <a:off x="8163371" y="4796310"/>
                      <a:ext cx="360321" cy="720000"/>
                    </a:xfrm>
                    <a:custGeom>
                      <a:avLst/>
                      <a:gdLst>
                        <a:gd name="connsiteX0" fmla="*/ 457200 w 457608"/>
                        <a:gd name="connsiteY0" fmla="*/ 0 h 914400"/>
                        <a:gd name="connsiteX1" fmla="*/ 457608 w 457608"/>
                        <a:gd name="connsiteY1" fmla="*/ 41 h 914400"/>
                        <a:gd name="connsiteX2" fmla="*/ 457608 w 457608"/>
                        <a:gd name="connsiteY2" fmla="*/ 914359 h 914400"/>
                        <a:gd name="connsiteX3" fmla="*/ 457200 w 457608"/>
                        <a:gd name="connsiteY3" fmla="*/ 914400 h 914400"/>
                        <a:gd name="connsiteX4" fmla="*/ 0 w 457608"/>
                        <a:gd name="connsiteY4" fmla="*/ 457200 h 914400"/>
                        <a:gd name="connsiteX5" fmla="*/ 457200 w 457608"/>
                        <a:gd name="connsiteY5" fmla="*/ 0 h 9144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457608" h="914400">
                          <a:moveTo>
                            <a:pt x="457200" y="0"/>
                          </a:moveTo>
                          <a:lnTo>
                            <a:pt x="457608" y="41"/>
                          </a:lnTo>
                          <a:lnTo>
                            <a:pt x="457608" y="914359"/>
                          </a:lnTo>
                          <a:lnTo>
                            <a:pt x="457200" y="914400"/>
                          </a:lnTo>
                          <a:cubicBezTo>
                            <a:pt x="204695" y="914400"/>
                            <a:pt x="0" y="709705"/>
                            <a:pt x="0" y="457200"/>
                          </a:cubicBezTo>
                          <a:cubicBezTo>
                            <a:pt x="0" y="204695"/>
                            <a:pt x="204695" y="0"/>
                            <a:pt x="457200" y="0"/>
                          </a:cubicBezTo>
                          <a:close/>
                        </a:path>
                      </a:pathLst>
                    </a:custGeom>
                    <a:blipFill dpi="0" rotWithShape="0">
                      <a:blip r:embed="rId5"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rightnessContrast bright="-40000" contrast="40000"/>
                                </a14:imgEffect>
                              </a14:imgLayer>
                            </a14:imgProps>
                          </a:ext>
                        </a:extLst>
                      </a:blip>
                      <a:srcRect/>
                      <a:tile tx="0" ty="0" sx="50000" sy="100000" flip="none" algn="tl"/>
                    </a:blipFill>
                    <a:ln w="6350"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34" name="자유형: 도형 33">
                      <a:extLst>
                        <a:ext uri="{FF2B5EF4-FFF2-40B4-BE49-F238E27FC236}">
                          <a16:creationId xmlns:a16="http://schemas.microsoft.com/office/drawing/2014/main" id="{77AE8973-D63B-05D4-FD8E-0047DF7E1C7F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7806954" y="4796310"/>
                      <a:ext cx="360321" cy="720000"/>
                    </a:xfrm>
                    <a:custGeom>
                      <a:avLst/>
                      <a:gdLst>
                        <a:gd name="connsiteX0" fmla="*/ 457200 w 457608"/>
                        <a:gd name="connsiteY0" fmla="*/ 0 h 914400"/>
                        <a:gd name="connsiteX1" fmla="*/ 457608 w 457608"/>
                        <a:gd name="connsiteY1" fmla="*/ 41 h 914400"/>
                        <a:gd name="connsiteX2" fmla="*/ 457608 w 457608"/>
                        <a:gd name="connsiteY2" fmla="*/ 914359 h 914400"/>
                        <a:gd name="connsiteX3" fmla="*/ 457200 w 457608"/>
                        <a:gd name="connsiteY3" fmla="*/ 914400 h 914400"/>
                        <a:gd name="connsiteX4" fmla="*/ 0 w 457608"/>
                        <a:gd name="connsiteY4" fmla="*/ 457200 h 914400"/>
                        <a:gd name="connsiteX5" fmla="*/ 457200 w 457608"/>
                        <a:gd name="connsiteY5" fmla="*/ 0 h 9144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457608" h="914400">
                          <a:moveTo>
                            <a:pt x="457200" y="0"/>
                          </a:moveTo>
                          <a:lnTo>
                            <a:pt x="457608" y="41"/>
                          </a:lnTo>
                          <a:lnTo>
                            <a:pt x="457608" y="914359"/>
                          </a:lnTo>
                          <a:lnTo>
                            <a:pt x="457200" y="914400"/>
                          </a:lnTo>
                          <a:cubicBezTo>
                            <a:pt x="204695" y="914400"/>
                            <a:pt x="0" y="709705"/>
                            <a:pt x="0" y="457200"/>
                          </a:cubicBezTo>
                          <a:cubicBezTo>
                            <a:pt x="0" y="204695"/>
                            <a:pt x="204695" y="0"/>
                            <a:pt x="457200" y="0"/>
                          </a:cubicBezTo>
                          <a:close/>
                        </a:path>
                      </a:pathLst>
                    </a:custGeom>
                    <a:blipFill dpi="0" rotWithShape="0">
                      <a:blip r:embed="rId5"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rightnessContrast bright="-40000" contrast="40000"/>
                                </a14:imgEffect>
                              </a14:imgLayer>
                            </a14:imgProps>
                          </a:ext>
                        </a:extLst>
                      </a:blip>
                      <a:srcRect/>
                      <a:tile tx="0" ty="0" sx="50000" sy="100000" flip="none" algn="tl"/>
                    </a:blipFill>
                    <a:ln w="6350"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/>
                    <a:p>
                      <a:pPr algn="ctr"/>
                      <a:endParaRPr lang="ko-KR" altLang="en-US" dirty="0"/>
                    </a:p>
                  </p:txBody>
                </p:sp>
              </p:grpSp>
              <p:sp>
                <p:nvSpPr>
                  <p:cNvPr id="32" name="타원 31">
                    <a:extLst>
                      <a:ext uri="{FF2B5EF4-FFF2-40B4-BE49-F238E27FC236}">
                        <a16:creationId xmlns:a16="http://schemas.microsoft.com/office/drawing/2014/main" id="{DA2EC8C0-08DB-5753-C854-9BF4D6CEAF5B}"/>
                      </a:ext>
                    </a:extLst>
                  </p:cNvPr>
                  <p:cNvSpPr/>
                  <p:nvPr/>
                </p:nvSpPr>
                <p:spPr>
                  <a:xfrm>
                    <a:off x="5714956" y="5652011"/>
                    <a:ext cx="784800" cy="784800"/>
                  </a:xfrm>
                  <a:prstGeom prst="ellipse">
                    <a:avLst/>
                  </a:prstGeom>
                  <a:noFill/>
                  <a:ln w="6350">
                    <a:solidFill>
                      <a:srgbClr val="F6F4D2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18" name="그룹 17">
                  <a:extLst>
                    <a:ext uri="{FF2B5EF4-FFF2-40B4-BE49-F238E27FC236}">
                      <a16:creationId xmlns:a16="http://schemas.microsoft.com/office/drawing/2014/main" id="{50DE04F0-2816-154C-1A4E-773B54C88297}"/>
                    </a:ext>
                  </a:extLst>
                </p:cNvPr>
                <p:cNvGrpSpPr/>
                <p:nvPr/>
              </p:nvGrpSpPr>
              <p:grpSpPr>
                <a:xfrm>
                  <a:off x="3720829" y="1912720"/>
                  <a:ext cx="463267" cy="404052"/>
                  <a:chOff x="1521467" y="2783773"/>
                  <a:chExt cx="970180" cy="846171"/>
                </a:xfrm>
                <a:effectLst>
                  <a:glow rad="25400">
                    <a:schemeClr val="accent1"/>
                  </a:glow>
                </a:effectLst>
              </p:grpSpPr>
              <p:grpSp>
                <p:nvGrpSpPr>
                  <p:cNvPr id="20" name="그룹 19">
                    <a:extLst>
                      <a:ext uri="{FF2B5EF4-FFF2-40B4-BE49-F238E27FC236}">
                        <a16:creationId xmlns:a16="http://schemas.microsoft.com/office/drawing/2014/main" id="{3E4E9614-DDCE-B569-7A79-3C05E8ECD39D}"/>
                      </a:ext>
                    </a:extLst>
                  </p:cNvPr>
                  <p:cNvGrpSpPr/>
                  <p:nvPr/>
                </p:nvGrpSpPr>
                <p:grpSpPr>
                  <a:xfrm>
                    <a:off x="1697072" y="2783773"/>
                    <a:ext cx="618971" cy="846171"/>
                    <a:chOff x="1697072" y="2783773"/>
                    <a:chExt cx="618971" cy="846171"/>
                  </a:xfrm>
                </p:grpSpPr>
                <p:grpSp>
                  <p:nvGrpSpPr>
                    <p:cNvPr id="24" name="그룹 23">
                      <a:extLst>
                        <a:ext uri="{FF2B5EF4-FFF2-40B4-BE49-F238E27FC236}">
                          <a16:creationId xmlns:a16="http://schemas.microsoft.com/office/drawing/2014/main" id="{0CB6EE82-D081-4154-A120-A101F0C2B4B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697072" y="2783773"/>
                      <a:ext cx="618971" cy="846171"/>
                      <a:chOff x="297325" y="3024775"/>
                      <a:chExt cx="618971" cy="846171"/>
                    </a:xfrm>
                  </p:grpSpPr>
                  <p:pic>
                    <p:nvPicPr>
                      <p:cNvPr id="28" name="Picture 16">
                        <a:extLst>
                          <a:ext uri="{FF2B5EF4-FFF2-40B4-BE49-F238E27FC236}">
                            <a16:creationId xmlns:a16="http://schemas.microsoft.com/office/drawing/2014/main" id="{5413DA56-517A-ED4B-4E30-AB931C7CDB4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7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8">
                                <a14:imgEffect>
                                  <a14:backgroundRemoval t="23022" b="64269" l="24548" r="73902">
                                    <a14:foregroundMark x1="46512" y1="23501" x2="56589" y2="25659"/>
                                    <a14:foregroundMark x1="33850" y1="31894" x2="30491" y2="33094"/>
                                    <a14:foregroundMark x1="29199" y1="34053" x2="27541" y2="35229"/>
                                    <a14:foregroundMark x1="68217" y1="34293" x2="70543" y2="34293"/>
                                    <a14:foregroundMark x1="48837" y1="26619" x2="61240" y2="30935"/>
                                    <a14:foregroundMark x1="61240" y1="29736" x2="71576" y2="31894"/>
                                    <a14:foregroundMark x1="67959" y1="31894" x2="73902" y2="34053"/>
                                    <a14:backgroundMark x1="37468" y1="63070" x2="58915" y2="71223"/>
                                    <a14:backgroundMark x1="43152" y1="62110" x2="63566" y2="62110"/>
                                    <a14:backgroundMark x1="30491" y1="59952" x2="39535" y2="61871"/>
                                    <a14:backgroundMark x1="29199" y1="49161" x2="28165" y2="43885"/>
                                    <a14:backgroundMark x1="27132" y1="38609" x2="27132" y2="39568"/>
                                    <a14:backgroundMark x1="27132" y1="37650" x2="27132" y2="37650"/>
                                    <a14:backgroundMark x1="27132" y1="35012" x2="24806" y2="38369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21870" r="25676" b="30106"/>
                      <a:stretch/>
                    </p:blipFill>
                    <p:spPr bwMode="auto">
                      <a:xfrm rot="10800000">
                        <a:off x="297325" y="3399300"/>
                        <a:ext cx="618971" cy="47164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29" name="Picture 16">
                        <a:extLst>
                          <a:ext uri="{FF2B5EF4-FFF2-40B4-BE49-F238E27FC236}">
                            <a16:creationId xmlns:a16="http://schemas.microsoft.com/office/drawing/2014/main" id="{7DB77A78-679C-8E85-D38E-0B2264419AA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9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8">
                                <a14:imgEffect>
                                  <a14:backgroundRemoval t="23022" b="64269" l="27649" r="71835">
                                    <a14:foregroundMark x1="43669" y1="28058" x2="72093" y2="29017"/>
                                    <a14:foregroundMark x1="47287" y1="24700" x2="53488" y2="23501"/>
                                    <a14:foregroundMark x1="53230" y1="25420" x2="63307" y2="28058"/>
                                    <a14:foregroundMark x1="31266" y1="32134" x2="30715" y2="35286"/>
                                    <a14:foregroundMark x1="29199" y1="32134" x2="30048" y2="34160"/>
                                    <a14:foregroundMark x1="27649" y1="33813" x2="27649" y2="34969"/>
                                    <a14:foregroundMark x1="63566" y1="55875" x2="63566" y2="55875"/>
                                    <a14:foregroundMark x1="64341" y1="55396" x2="64109" y2="56041"/>
                                    <a14:backgroundMark x1="34367" y1="59712" x2="29716" y2="56115"/>
                                    <a14:backgroundMark x1="32041" y1="52998" x2="30233" y2="53237"/>
                                    <a14:backgroundMark x1="30491" y1="47482" x2="31783" y2="54916"/>
                                    <a14:backgroundMark x1="26098" y1="35492" x2="33075" y2="52518"/>
                                    <a14:backgroundMark x1="25840" y1="41247" x2="36434" y2="60671"/>
                                    <a14:backgroundMark x1="31008" y1="57794" x2="40310" y2="62830"/>
                                    <a14:backgroundMark x1="35917" y1="59233" x2="51421" y2="64269"/>
                                    <a14:backgroundMark x1="33592" y1="59233" x2="44444" y2="59952"/>
                                    <a14:backgroundMark x1="34625" y1="59952" x2="61240" y2="63549"/>
                                    <a14:backgroundMark x1="54264" y1="58993" x2="70801" y2="68345"/>
                                    <a14:backgroundMark x1="58140" y1="58993" x2="74677" y2="60911"/>
                                    <a14:backgroundMark x1="63307" y1="59952" x2="73902" y2="51559"/>
                                    <a14:backgroundMark x1="60724" y1="62590" x2="71059" y2="54436"/>
                                    <a14:backgroundMark x1="62791" y1="60911" x2="70026" y2="54436"/>
                                    <a14:backgroundMark x1="66925" y1="55875" x2="70026" y2="43165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21870" r="25676" b="30106"/>
                      <a:stretch/>
                    </p:blipFill>
                    <p:spPr bwMode="auto">
                      <a:xfrm flipH="1">
                        <a:off x="297325" y="3024775"/>
                        <a:ext cx="618971" cy="47164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grpSp>
                  <p:nvGrpSpPr>
                    <p:cNvPr id="25" name="그룹 24">
                      <a:extLst>
                        <a:ext uri="{FF2B5EF4-FFF2-40B4-BE49-F238E27FC236}">
                          <a16:creationId xmlns:a16="http://schemas.microsoft.com/office/drawing/2014/main" id="{EEC5209C-2EBF-9FA0-279E-56026DEB79C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747121" y="2939526"/>
                      <a:ext cx="518872" cy="534666"/>
                      <a:chOff x="497921" y="2939526"/>
                      <a:chExt cx="518872" cy="534666"/>
                    </a:xfrm>
                  </p:grpSpPr>
                  <p:pic>
                    <p:nvPicPr>
                      <p:cNvPr id="26" name="Picture 16">
                        <a:extLst>
                          <a:ext uri="{FF2B5EF4-FFF2-40B4-BE49-F238E27FC236}">
                            <a16:creationId xmlns:a16="http://schemas.microsoft.com/office/drawing/2014/main" id="{E0AEEE78-D8CC-CBE7-53A3-044577DDE8C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10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8">
                                <a14:imgEffect>
                                  <a14:backgroundRemoval t="23022" b="68345" l="22481" r="73902">
                                    <a14:foregroundMark x1="39276" y1="68106" x2="55556" y2="64029"/>
                                    <a14:foregroundMark x1="32817" y1="60192" x2="48837" y2="64988"/>
                                    <a14:foregroundMark x1="35659" y1="63789" x2="56848" y2="68585"/>
                                    <a14:foregroundMark x1="49612" y1="62590" x2="67183" y2="63309"/>
                                    <a14:foregroundMark x1="30749" y1="48441" x2="28005" y2="43165"/>
                                    <a14:foregroundMark x1="27709" y1="43165" x2="28165" y2="46763"/>
                                    <a14:foregroundMark x1="22481" y1="32374" x2="24481" y2="34821"/>
                                    <a14:foregroundMark x1="28188" y1="43165" x2="29974" y2="55875"/>
                                    <a14:backgroundMark x1="55702" y1="70001" x2="58915" y2="71223"/>
                                    <a14:backgroundMark x1="30491" y1="59952" x2="32633" y2="60406"/>
                                    <a14:backgroundMark x1="29974" y1="30456" x2="29974" y2="43165"/>
                                    <a14:backgroundMark x1="29457" y1="32134" x2="45478" y2="31415"/>
                                    <a14:backgroundMark x1="35659" y1="27818" x2="65375" y2="26619"/>
                                    <a14:backgroundMark x1="54005" y1="28297" x2="71835" y2="29736"/>
                                    <a14:backgroundMark x1="61499" y1="31415" x2="72351" y2="32374"/>
                                    <a14:backgroundMark x1="71318" y1="34532" x2="71835" y2="34053"/>
                                    <a14:backgroundMark x1="71318" y1="36211" x2="72868" y2="33094"/>
                                    <a14:backgroundMark x1="70801" y1="34053" x2="75194" y2="32134"/>
                                    <a14:backgroundMark x1="56589" y1="8153" x2="56589" y2="8153"/>
                                    <a14:backgroundMark x1="98966" y1="33573" x2="98966" y2="33573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35650" r="25676" b="30106"/>
                      <a:stretch/>
                    </p:blipFill>
                    <p:spPr bwMode="auto">
                      <a:xfrm rot="5400000" flipH="1">
                        <a:off x="544191" y="3001589"/>
                        <a:ext cx="534666" cy="41053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27" name="Picture 16">
                        <a:extLst>
                          <a:ext uri="{FF2B5EF4-FFF2-40B4-BE49-F238E27FC236}">
                            <a16:creationId xmlns:a16="http://schemas.microsoft.com/office/drawing/2014/main" id="{637E7140-0524-E573-46A2-4613F570D3A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10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8">
                                <a14:imgEffect>
                                  <a14:backgroundRemoval t="23022" b="68345" l="22481" r="73902">
                                    <a14:foregroundMark x1="39276" y1="68106" x2="55556" y2="64029"/>
                                    <a14:foregroundMark x1="32817" y1="60192" x2="48837" y2="64988"/>
                                    <a14:foregroundMark x1="35659" y1="63789" x2="56848" y2="68585"/>
                                    <a14:foregroundMark x1="49612" y1="62590" x2="67183" y2="63309"/>
                                    <a14:foregroundMark x1="30749" y1="48441" x2="28005" y2="43165"/>
                                    <a14:foregroundMark x1="27709" y1="43165" x2="28165" y2="46763"/>
                                    <a14:foregroundMark x1="22481" y1="32374" x2="24481" y2="34821"/>
                                    <a14:foregroundMark x1="28188" y1="43165" x2="29974" y2="55875"/>
                                    <a14:backgroundMark x1="55702" y1="70001" x2="58915" y2="71223"/>
                                    <a14:backgroundMark x1="30491" y1="59952" x2="32633" y2="60406"/>
                                    <a14:backgroundMark x1="29974" y1="30456" x2="29974" y2="43165"/>
                                    <a14:backgroundMark x1="29457" y1="32134" x2="45478" y2="31415"/>
                                    <a14:backgroundMark x1="35659" y1="27818" x2="65375" y2="26619"/>
                                    <a14:backgroundMark x1="54005" y1="28297" x2="71835" y2="29736"/>
                                    <a14:backgroundMark x1="61499" y1="31415" x2="72351" y2="32374"/>
                                    <a14:backgroundMark x1="71318" y1="34532" x2="71835" y2="34053"/>
                                    <a14:backgroundMark x1="71318" y1="36211" x2="72868" y2="33094"/>
                                    <a14:backgroundMark x1="70801" y1="34053" x2="75194" y2="32134"/>
                                    <a14:backgroundMark x1="56589" y1="8153" x2="56589" y2="8153"/>
                                    <a14:backgroundMark x1="98966" y1="33573" x2="98966" y2="33573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35650" r="25676" b="30106"/>
                      <a:stretch/>
                    </p:blipFill>
                    <p:spPr bwMode="auto">
                      <a:xfrm rot="16200000">
                        <a:off x="435858" y="3001589"/>
                        <a:ext cx="534666" cy="41053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</p:grpSp>
              <p:grpSp>
                <p:nvGrpSpPr>
                  <p:cNvPr id="21" name="그룹 20">
                    <a:extLst>
                      <a:ext uri="{FF2B5EF4-FFF2-40B4-BE49-F238E27FC236}">
                        <a16:creationId xmlns:a16="http://schemas.microsoft.com/office/drawing/2014/main" id="{E933160D-2BF5-79B4-6B63-F08692DBD58F}"/>
                      </a:ext>
                    </a:extLst>
                  </p:cNvPr>
                  <p:cNvGrpSpPr/>
                  <p:nvPr/>
                </p:nvGrpSpPr>
                <p:grpSpPr>
                  <a:xfrm>
                    <a:off x="1521467" y="2904289"/>
                    <a:ext cx="970180" cy="605138"/>
                    <a:chOff x="1614270" y="2898436"/>
                    <a:chExt cx="970180" cy="605138"/>
                  </a:xfrm>
                </p:grpSpPr>
                <p:pic>
                  <p:nvPicPr>
                    <p:cNvPr id="22" name="Picture 16">
                      <a:extLst>
                        <a:ext uri="{FF2B5EF4-FFF2-40B4-BE49-F238E27FC236}">
                          <a16:creationId xmlns:a16="http://schemas.microsoft.com/office/drawing/2014/main" id="{0F898877-20E4-CC1C-C18C-B0CCFAA1512D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11">
                      <a:lum bright="70000" contrast="-70000"/>
                      <a:extLst>
                        <a:ext uri="{BEBA8EAE-BF5A-486C-A8C5-ECC9F3942E4B}">
                          <a14:imgProps xmlns:a14="http://schemas.microsoft.com/office/drawing/2010/main">
                            <a14:imgLayer r:embed="rId8">
                              <a14:imgEffect>
                                <a14:backgroundRemoval t="23022" b="64269" l="24548" r="73902">
                                  <a14:foregroundMark x1="46512" y1="23501" x2="56589" y2="25659"/>
                                  <a14:foregroundMark x1="33850" y1="31894" x2="30491" y2="33094"/>
                                  <a14:foregroundMark x1="29199" y1="34053" x2="27541" y2="35229"/>
                                  <a14:foregroundMark x1="68217" y1="34293" x2="70543" y2="34293"/>
                                  <a14:foregroundMark x1="48837" y1="26619" x2="61240" y2="30935"/>
                                  <a14:foregroundMark x1="61240" y1="29736" x2="71576" y2="31894"/>
                                  <a14:foregroundMark x1="67959" y1="31894" x2="73902" y2="34053"/>
                                  <a14:backgroundMark x1="37468" y1="63070" x2="58915" y2="71223"/>
                                  <a14:backgroundMark x1="43152" y1="62110" x2="63566" y2="62110"/>
                                  <a14:backgroundMark x1="30491" y1="59952" x2="39535" y2="61871"/>
                                  <a14:backgroundMark x1="29199" y1="49161" x2="28165" y2="43885"/>
                                  <a14:backgroundMark x1="27132" y1="38609" x2="27132" y2="39568"/>
                                  <a14:backgroundMark x1="27132" y1="37650" x2="27132" y2="37650"/>
                                  <a14:backgroundMark x1="27132" y1="35012" x2="24806" y2="38369"/>
                                  <a14:backgroundMark x1="66408" y1="50120" x2="65375" y2="52758"/>
                                  <a14:backgroundMark x1="66925" y1="49880" x2="66667" y2="50839"/>
                                  <a14:backgroundMark x1="44703" y1="51319" x2="39276" y2="50839"/>
                                  <a14:backgroundMark x1="40052" y1="52038" x2="36434" y2="49161"/>
                                  <a14:backgroundMark x1="36176" y1="53237" x2="32558" y2="54197"/>
                                  <a14:backgroundMark x1="35917" y1="53717" x2="34367" y2="50360"/>
                                  <a14:backgroundMark x1="35659" y1="52278" x2="31266" y2="49400"/>
                                  <a14:backgroundMark x1="35659" y1="50120" x2="31783" y2="50120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26270" t="21870" r="25676" b="49619"/>
                    <a:stretch/>
                  </p:blipFill>
                  <p:spPr bwMode="auto">
                    <a:xfrm rot="5400000" flipH="1">
                      <a:off x="1451704" y="3061002"/>
                      <a:ext cx="605138" cy="280006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23" name="Picture 16">
                      <a:extLst>
                        <a:ext uri="{FF2B5EF4-FFF2-40B4-BE49-F238E27FC236}">
                          <a16:creationId xmlns:a16="http://schemas.microsoft.com/office/drawing/2014/main" id="{90AD700C-07AA-809C-5CAD-9FA747B69707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11">
                      <a:lum bright="70000" contrast="-70000"/>
                      <a:extLst>
                        <a:ext uri="{BEBA8EAE-BF5A-486C-A8C5-ECC9F3942E4B}">
                          <a14:imgProps xmlns:a14="http://schemas.microsoft.com/office/drawing/2010/main">
                            <a14:imgLayer r:embed="rId8">
                              <a14:imgEffect>
                                <a14:backgroundRemoval t="23022" b="64269" l="24548" r="73902">
                                  <a14:foregroundMark x1="46512" y1="23501" x2="56589" y2="25659"/>
                                  <a14:foregroundMark x1="33850" y1="31894" x2="30491" y2="33094"/>
                                  <a14:foregroundMark x1="29199" y1="34053" x2="27541" y2="35229"/>
                                  <a14:foregroundMark x1="68217" y1="34293" x2="70543" y2="34293"/>
                                  <a14:foregroundMark x1="48837" y1="26619" x2="61240" y2="30935"/>
                                  <a14:foregroundMark x1="61240" y1="29736" x2="71576" y2="31894"/>
                                  <a14:foregroundMark x1="67959" y1="31894" x2="73902" y2="34053"/>
                                  <a14:backgroundMark x1="37468" y1="63070" x2="58915" y2="71223"/>
                                  <a14:backgroundMark x1="43152" y1="62110" x2="63566" y2="62110"/>
                                  <a14:backgroundMark x1="30491" y1="59952" x2="39535" y2="61871"/>
                                  <a14:backgroundMark x1="29199" y1="49161" x2="28165" y2="43885"/>
                                  <a14:backgroundMark x1="27132" y1="38609" x2="27132" y2="39568"/>
                                  <a14:backgroundMark x1="27132" y1="37650" x2="27132" y2="37650"/>
                                  <a14:backgroundMark x1="27132" y1="35012" x2="24806" y2="38369"/>
                                  <a14:backgroundMark x1="66408" y1="50120" x2="65375" y2="52758"/>
                                  <a14:backgroundMark x1="66925" y1="49880" x2="66667" y2="50839"/>
                                  <a14:backgroundMark x1="44703" y1="51319" x2="39276" y2="50839"/>
                                  <a14:backgroundMark x1="40052" y1="52038" x2="36434" y2="49161"/>
                                  <a14:backgroundMark x1="36176" y1="53237" x2="32558" y2="54197"/>
                                  <a14:backgroundMark x1="35917" y1="53717" x2="34367" y2="50360"/>
                                  <a14:backgroundMark x1="35659" y1="52278" x2="31266" y2="49400"/>
                                  <a14:backgroundMark x1="35659" y1="50120" x2="31783" y2="50120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26270" t="21870" r="25676" b="49619"/>
                    <a:stretch/>
                  </p:blipFill>
                  <p:spPr bwMode="auto">
                    <a:xfrm rot="16200000">
                      <a:off x="2141879" y="3061002"/>
                      <a:ext cx="605138" cy="280005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</p:grpSp>
            <p:sp>
              <p:nvSpPr>
                <p:cNvPr id="50" name="타원 49">
                  <a:extLst>
                    <a:ext uri="{FF2B5EF4-FFF2-40B4-BE49-F238E27FC236}">
                      <a16:creationId xmlns:a16="http://schemas.microsoft.com/office/drawing/2014/main" id="{EC731910-2BCC-C78F-A743-7F713D8A1F56}"/>
                    </a:ext>
                  </a:extLst>
                </p:cNvPr>
                <p:cNvSpPr/>
                <p:nvPr/>
              </p:nvSpPr>
              <p:spPr>
                <a:xfrm>
                  <a:off x="3541467" y="1699157"/>
                  <a:ext cx="834041" cy="834041"/>
                </a:xfrm>
                <a:prstGeom prst="ellipse">
                  <a:avLst/>
                </a:prstGeom>
                <a:solidFill>
                  <a:schemeClr val="tx1">
                    <a:lumMod val="65000"/>
                    <a:lumOff val="35000"/>
                    <a:alpha val="63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" name="별: 꼭짓점 4개 18">
                  <a:extLst>
                    <a:ext uri="{FF2B5EF4-FFF2-40B4-BE49-F238E27FC236}">
                      <a16:creationId xmlns:a16="http://schemas.microsoft.com/office/drawing/2014/main" id="{E3DD5A2A-C217-1E3C-E7C9-4C6083C4DD47}"/>
                    </a:ext>
                  </a:extLst>
                </p:cNvPr>
                <p:cNvSpPr/>
                <p:nvPr/>
              </p:nvSpPr>
              <p:spPr>
                <a:xfrm>
                  <a:off x="3837046" y="2342207"/>
                  <a:ext cx="230832" cy="230832"/>
                </a:xfrm>
                <a:prstGeom prst="star4">
                  <a:avLst/>
                </a:prstGeom>
                <a:solidFill>
                  <a:srgbClr val="FFFF00"/>
                </a:solidFill>
                <a:ln w="6350">
                  <a:solidFill>
                    <a:srgbClr val="00206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0E844E97-17C0-D97B-70CC-1230A4BDF525}"/>
                  </a:ext>
                </a:extLst>
              </p:cNvPr>
              <p:cNvSpPr txBox="1"/>
              <p:nvPr/>
            </p:nvSpPr>
            <p:spPr>
              <a:xfrm>
                <a:off x="3328092" y="2582605"/>
                <a:ext cx="1248740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altLang="ko-KR" sz="8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[ </a:t>
                </a:r>
                <a:r>
                  <a:rPr lang="ko-KR" altLang="en-US" sz="8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활성화 상태 </a:t>
                </a:r>
                <a:r>
                  <a:rPr lang="en-US" altLang="ko-KR" sz="8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]</a:t>
                </a:r>
              </a:p>
              <a:p>
                <a:pPr algn="ctr"/>
                <a:r>
                  <a:rPr lang="ko-KR" altLang="en-US" sz="8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게이지 하단의 별이 빛나는 모습</a:t>
                </a:r>
                <a:endParaRPr lang="en-US" altLang="ko-KR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</p:grpSp>
        <p:grpSp>
          <p:nvGrpSpPr>
            <p:cNvPr id="69" name="그룹 68">
              <a:extLst>
                <a:ext uri="{FF2B5EF4-FFF2-40B4-BE49-F238E27FC236}">
                  <a16:creationId xmlns:a16="http://schemas.microsoft.com/office/drawing/2014/main" id="{9B1B778B-3DC2-F04B-EB48-3A46B59E74CE}"/>
                </a:ext>
              </a:extLst>
            </p:cNvPr>
            <p:cNvGrpSpPr/>
            <p:nvPr/>
          </p:nvGrpSpPr>
          <p:grpSpPr>
            <a:xfrm>
              <a:off x="1476988" y="1697920"/>
              <a:ext cx="1362552" cy="1130906"/>
              <a:chOff x="1476988" y="1697920"/>
              <a:chExt cx="1362552" cy="1130906"/>
            </a:xfrm>
          </p:grpSpPr>
          <p:grpSp>
            <p:nvGrpSpPr>
              <p:cNvPr id="68" name="그룹 67">
                <a:extLst>
                  <a:ext uri="{FF2B5EF4-FFF2-40B4-BE49-F238E27FC236}">
                    <a16:creationId xmlns:a16="http://schemas.microsoft.com/office/drawing/2014/main" id="{15C2D3B4-8375-AE3C-15F7-D14CFA1AEEED}"/>
                  </a:ext>
                </a:extLst>
              </p:cNvPr>
              <p:cNvGrpSpPr/>
              <p:nvPr/>
            </p:nvGrpSpPr>
            <p:grpSpPr>
              <a:xfrm>
                <a:off x="1732926" y="1697920"/>
                <a:ext cx="850676" cy="875119"/>
                <a:chOff x="1732926" y="1697920"/>
                <a:chExt cx="850676" cy="875119"/>
              </a:xfrm>
            </p:grpSpPr>
            <p:pic>
              <p:nvPicPr>
                <p:cNvPr id="46" name="Picture 2">
                  <a:extLst>
                    <a:ext uri="{FF2B5EF4-FFF2-40B4-BE49-F238E27FC236}">
                      <a16:creationId xmlns:a16="http://schemas.microsoft.com/office/drawing/2014/main" id="{C07FDAFA-1CF6-EABA-5CE0-9556F09D463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3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ackgroundRemoval t="3298" b="93286" l="9783" r="91033">
                              <a14:foregroundMark x1="17002" y1="66866" x2="16033" y2="69258"/>
                              <a14:foregroundMark x1="19158" y1="44287" x2="19079" y2="48282"/>
                              <a14:foregroundMark x1="15082" y1="45230" x2="9783" y2="60188"/>
                              <a14:foregroundMark x1="30336" y1="84473" x2="32337" y2="90577"/>
                              <a14:foregroundMark x1="18207" y1="47468" x2="18633" y2="48768"/>
                              <a14:foregroundMark x1="85352" y1="64167" x2="86141" y2="66549"/>
                              <a14:foregroundMark x1="77717" y1="41107" x2="78543" y2="43602"/>
                              <a14:foregroundMark x1="84511" y1="50177" x2="87995" y2="63721"/>
                              <a14:foregroundMark x1="89266" y1="56066" x2="88881" y2="63499"/>
                              <a14:foregroundMark x1="85259" y1="73278" x2="75679" y2="84688"/>
                              <a14:foregroundMark x1="88043" y1="66313" x2="87228" y2="69022"/>
                              <a14:foregroundMark x1="88043" y1="69729" x2="87636" y2="71614"/>
                              <a14:foregroundMark x1="87772" y1="69611" x2="86413" y2="71849"/>
                              <a14:foregroundMark x1="46875" y1="93286" x2="46875" y2="93286"/>
                              <a14:foregroundMark x1="51223" y1="29682" x2="53804" y2="30389"/>
                              <a14:foregroundMark x1="60326" y1="31213" x2="58696" y2="31567"/>
                              <a14:backgroundMark x1="46603" y1="8245" x2="47283" y2="7303"/>
                              <a14:backgroundMark x1="47690" y1="7303" x2="45788" y2="12485"/>
                              <a14:backgroundMark x1="43750" y1="8363" x2="43614" y2="10836"/>
                              <a14:backgroundMark x1="44565" y1="8598" x2="50679" y2="9776"/>
                              <a14:backgroundMark x1="52582" y1="8716" x2="57065" y2="11190"/>
                              <a14:backgroundMark x1="52038" y1="8834" x2="52174" y2="12956"/>
                              <a14:backgroundMark x1="52989" y1="7420" x2="56250" y2="7656"/>
                              <a14:backgroundMark x1="53940" y1="5771" x2="56250" y2="9305"/>
                              <a14:backgroundMark x1="45109" y1="2709" x2="38315" y2="6007"/>
                              <a14:backgroundMark x1="87658" y1="72372" x2="87228" y2="73734"/>
                              <a14:backgroundMark x1="88619" y1="69330" x2="88471" y2="69798"/>
                              <a14:backgroundMark x1="90353" y1="63840" x2="89472" y2="66630"/>
                              <a14:backgroundMark x1="86957" y1="76443" x2="89266" y2="73734"/>
                              <a14:backgroundMark x1="91848" y1="60777" x2="90489" y2="68080"/>
                              <a14:backgroundMark x1="65897" y1="353" x2="41168" y2="11425"/>
                              <a14:backgroundMark x1="38723" y1="2827" x2="40217" y2="13310"/>
                              <a14:backgroundMark x1="48098" y1="2002" x2="38043" y2="11661"/>
                              <a14:backgroundMark x1="39402" y1="7892" x2="68207" y2="5300"/>
                              <a14:backgroundMark x1="45924" y1="2591" x2="64130" y2="7067"/>
                              <a14:backgroundMark x1="46603" y1="2827" x2="64130" y2="10954"/>
                              <a14:backgroundMark x1="37772" y1="9069" x2="63995" y2="16372"/>
                              <a14:backgroundMark x1="35326" y1="15783" x2="63043" y2="14959"/>
                              <a14:backgroundMark x1="39946" y1="18021" x2="67120" y2="19081"/>
                              <a14:backgroundMark x1="49728" y1="20141" x2="59647" y2="19670"/>
                              <a14:backgroundMark x1="46196" y1="22615" x2="60054" y2="19906"/>
                              <a14:backgroundMark x1="44293" y1="21437" x2="63723" y2="19552"/>
                              <a14:backgroundMark x1="43478" y1="21555" x2="56929" y2="21790"/>
                              <a14:backgroundMark x1="56929" y1="13310" x2="50543" y2="23675"/>
                              <a14:backgroundMark x1="49592" y1="47585" x2="38179" y2="71614"/>
                              <a14:backgroundMark x1="52446" y1="39929" x2="49321" y2="68669"/>
                              <a14:backgroundMark x1="25000" y1="52650" x2="65082" y2="54064"/>
                              <a14:backgroundMark x1="26223" y1="54299" x2="55707" y2="51826"/>
                              <a14:backgroundMark x1="26902" y1="56655" x2="64946" y2="57479"/>
                              <a14:backgroundMark x1="30978" y1="61013" x2="68750" y2="58422"/>
                              <a14:backgroundMark x1="28397" y1="63015" x2="69022" y2="60542"/>
                              <a14:backgroundMark x1="24321" y1="59953" x2="70380" y2="62898"/>
                              <a14:backgroundMark x1="43478" y1="50177" x2="45380" y2="73498"/>
                              <a14:backgroundMark x1="26223" y1="53475" x2="32745" y2="76443"/>
                              <a14:backgroundMark x1="30027" y1="57479" x2="45380" y2="80801"/>
                              <a14:backgroundMark x1="17799" y1="57244" x2="26902" y2="76561"/>
                              <a14:backgroundMark x1="20245" y1="58893" x2="36277" y2="74676"/>
                              <a14:backgroundMark x1="20652" y1="57479" x2="28804" y2="74558"/>
                              <a14:backgroundMark x1="18478" y1="58657" x2="25543" y2="73027"/>
                              <a14:backgroundMark x1="25951" y1="52886" x2="37092" y2="73852"/>
                              <a14:backgroundMark x1="34375" y1="47468" x2="40353" y2="62898"/>
                              <a14:backgroundMark x1="36277" y1="42403" x2="41576" y2="61366"/>
                              <a14:backgroundMark x1="44973" y1="41578" x2="34647" y2="54770"/>
                              <a14:backgroundMark x1="34375" y1="43934" x2="56250" y2="38869"/>
                              <a14:backgroundMark x1="43071" y1="39458" x2="54348" y2="41225"/>
                              <a14:backgroundMark x1="44022" y1="37809" x2="59375" y2="38869"/>
                              <a14:backgroundMark x1="48098" y1="37809" x2="64130" y2="42049"/>
                              <a14:backgroundMark x1="64130" y1="42049" x2="73098" y2="49941"/>
                              <a14:backgroundMark x1="67527" y1="45347" x2="73777" y2="57008"/>
                              <a14:backgroundMark x1="73505" y1="51237" x2="73370" y2="64547"/>
                              <a14:backgroundMark x1="63723" y1="46172" x2="61957" y2="62662"/>
                              <a14:backgroundMark x1="68478" y1="51826" x2="68207" y2="66549"/>
                              <a14:backgroundMark x1="66848" y1="49706" x2="71196" y2="64900"/>
                              <a14:backgroundMark x1="73777" y1="56419" x2="74457" y2="71143"/>
                              <a14:backgroundMark x1="74049" y1="61955" x2="66168" y2="72203"/>
                              <a14:backgroundMark x1="69293" y1="68080" x2="55707" y2="79505"/>
                              <a14:backgroundMark x1="69429" y1="71849" x2="57473" y2="81154"/>
                              <a14:backgroundMark x1="67120" y1="75147" x2="47418" y2="83628"/>
                              <a14:backgroundMark x1="68071" y1="66784" x2="50543" y2="75383"/>
                              <a14:backgroundMark x1="44293" y1="36985" x2="42120" y2="36985"/>
                              <a14:backgroundMark x1="30299" y1="44523" x2="20652" y2="59953"/>
                              <a14:backgroundMark x1="25000" y1="45819" x2="20924" y2="55948"/>
                              <a14:backgroundMark x1="20245" y1="49706" x2="17799" y2="60306"/>
                              <a14:backgroundMark x1="19429" y1="56419" x2="19429" y2="67845"/>
                              <a14:backgroundMark x1="18071" y1="63722" x2="20924" y2="70082"/>
                              <a14:backgroundMark x1="24592" y1="71967" x2="35326" y2="83628"/>
                              <a14:backgroundMark x1="27174" y1="79034" x2="44429" y2="84923"/>
                              <a14:backgroundMark x1="26495" y1="77856" x2="33424" y2="84452"/>
                              <a14:backgroundMark x1="21875" y1="61955" x2="23777" y2="71849"/>
                              <a14:backgroundMark x1="19973" y1="63486" x2="20652" y2="72438"/>
                              <a14:backgroundMark x1="18750" y1="65135" x2="19701" y2="68316"/>
                              <a14:backgroundMark x1="21467" y1="57244" x2="30027" y2="42874"/>
                              <a14:backgroundMark x1="19701" y1="51237" x2="33424" y2="41814"/>
                              <a14:backgroundMark x1="29755" y1="44287" x2="23098" y2="51001"/>
                              <a14:backgroundMark x1="26902" y1="45583" x2="23098" y2="49941"/>
                              <a14:backgroundMark x1="28668" y1="44759" x2="18342" y2="51826"/>
                              <a14:backgroundMark x1="26766" y1="43110" x2="17799" y2="52886"/>
                              <a14:backgroundMark x1="35054" y1="36985" x2="54076" y2="31567"/>
                              <a14:backgroundMark x1="45652" y1="34158" x2="65082" y2="34982"/>
                              <a14:backgroundMark x1="50000" y1="33451" x2="59375" y2="38869"/>
                              <a14:backgroundMark x1="63043" y1="37220" x2="75000" y2="47468"/>
                              <a14:backgroundMark x1="66848" y1="38516" x2="75408" y2="46172"/>
                              <a14:backgroundMark x1="66304" y1="38869" x2="77582" y2="55595"/>
                              <a14:backgroundMark x1="76223" y1="46643" x2="80571" y2="60306"/>
                              <a14:backgroundMark x1="77446" y1="47821" x2="79620" y2="61955"/>
                              <a14:backgroundMark x1="82201" y1="53239" x2="80027" y2="65371"/>
                              <a14:backgroundMark x1="81522" y1="67020" x2="75272" y2="75147"/>
                              <a14:backgroundMark x1="77446" y1="70318" x2="67527" y2="81390"/>
                              <a14:backgroundMark x1="74049" y1="77621" x2="60054" y2="85395"/>
                              <a14:backgroundMark x1="59918" y1="84452" x2="43750" y2="85512"/>
                              <a14:backgroundMark x1="44973" y1="85395" x2="58832" y2="85395"/>
                              <a14:backgroundMark x1="50272" y1="86808" x2="44022" y2="86337"/>
                              <a14:backgroundMark x1="43071" y1="85984" x2="53397" y2="85984"/>
                              <a14:backgroundMark x1="79348" y1="47821" x2="81658" y2="59482"/>
                              <a14:backgroundMark x1="75951" y1="43463" x2="79755" y2="51001"/>
                              <a14:backgroundMark x1="78397" y1="46996" x2="80707" y2="56655"/>
                              <a14:backgroundMark x1="80571" y1="58893" x2="81250" y2="62191"/>
                              <a14:backgroundMark x1="83832" y1="58657" x2="83152" y2="63840"/>
                              <a14:backgroundMark x1="82745" y1="57833" x2="82201" y2="66196"/>
                              <a14:backgroundMark x1="84103" y1="59717" x2="82745" y2="65135"/>
                              <a14:backgroundMark x1="45924" y1="33098" x2="68071" y2="38045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8741" t="24894" r="8693" b="4778"/>
                <a:stretch/>
              </p:blipFill>
              <p:spPr bwMode="auto">
                <a:xfrm>
                  <a:off x="1732926" y="1697920"/>
                  <a:ext cx="850676" cy="835826"/>
                </a:xfrm>
                <a:prstGeom prst="ellipse">
                  <a:avLst/>
                </a:prstGeom>
                <a:noFill/>
                <a:effectLst>
                  <a:softEdge rad="0"/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48" name="자유형: 도형 47">
                  <a:extLst>
                    <a:ext uri="{FF2B5EF4-FFF2-40B4-BE49-F238E27FC236}">
                      <a16:creationId xmlns:a16="http://schemas.microsoft.com/office/drawing/2014/main" id="{C47CF81C-2941-18B2-AA12-B05AD5833F9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2156392" y="1717916"/>
                  <a:ext cx="392234" cy="785933"/>
                </a:xfrm>
                <a:custGeom>
                  <a:avLst/>
                  <a:gdLst>
                    <a:gd name="connsiteX0" fmla="*/ 457200 w 457608"/>
                    <a:gd name="connsiteY0" fmla="*/ 0 h 914400"/>
                    <a:gd name="connsiteX1" fmla="*/ 457608 w 457608"/>
                    <a:gd name="connsiteY1" fmla="*/ 41 h 914400"/>
                    <a:gd name="connsiteX2" fmla="*/ 457608 w 457608"/>
                    <a:gd name="connsiteY2" fmla="*/ 914359 h 914400"/>
                    <a:gd name="connsiteX3" fmla="*/ 457200 w 457608"/>
                    <a:gd name="connsiteY3" fmla="*/ 914400 h 914400"/>
                    <a:gd name="connsiteX4" fmla="*/ 0 w 457608"/>
                    <a:gd name="connsiteY4" fmla="*/ 457200 h 914400"/>
                    <a:gd name="connsiteX5" fmla="*/ 457200 w 457608"/>
                    <a:gd name="connsiteY5" fmla="*/ 0 h 914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57608" h="914400">
                      <a:moveTo>
                        <a:pt x="457200" y="0"/>
                      </a:moveTo>
                      <a:lnTo>
                        <a:pt x="457608" y="41"/>
                      </a:lnTo>
                      <a:lnTo>
                        <a:pt x="457608" y="914359"/>
                      </a:lnTo>
                      <a:lnTo>
                        <a:pt x="457200" y="914400"/>
                      </a:lnTo>
                      <a:cubicBezTo>
                        <a:pt x="204695" y="914400"/>
                        <a:pt x="0" y="709705"/>
                        <a:pt x="0" y="457200"/>
                      </a:cubicBezTo>
                      <a:cubicBezTo>
                        <a:pt x="0" y="204695"/>
                        <a:pt x="204695" y="0"/>
                        <a:pt x="457200" y="0"/>
                      </a:cubicBezTo>
                      <a:close/>
                    </a:path>
                  </a:pathLst>
                </a:custGeom>
                <a:blipFill dpi="0" rotWithShape="0">
                  <a:blip r:embed="rId5">
                    <a:extLst>
                      <a:ext uri="{BEBA8EAE-BF5A-486C-A8C5-ECC9F3942E4B}">
                        <a14:imgProps xmlns:a14="http://schemas.microsoft.com/office/drawing/2010/main">
                          <a14:imgLayer r:embed="rId6">
                            <a14:imgEffect>
                              <a14:brightnessContrast bright="-40000" contrast="40000"/>
                            </a14:imgEffect>
                          </a14:imgLayer>
                        </a14:imgProps>
                      </a:ext>
                    </a:extLst>
                  </a:blip>
                  <a:srcRect/>
                  <a:tile tx="0" ty="0" sx="50000" sy="100000" flip="none" algn="tl"/>
                </a:blipFill>
                <a:ln w="6350">
                  <a:solidFill>
                    <a:srgbClr val="F6F4D2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9" name="자유형: 도형 48">
                  <a:extLst>
                    <a:ext uri="{FF2B5EF4-FFF2-40B4-BE49-F238E27FC236}">
                      <a16:creationId xmlns:a16="http://schemas.microsoft.com/office/drawing/2014/main" id="{0F98D8EE-E001-68EB-FCE2-D450617B832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762693" y="1717916"/>
                  <a:ext cx="392234" cy="785933"/>
                </a:xfrm>
                <a:custGeom>
                  <a:avLst/>
                  <a:gdLst>
                    <a:gd name="connsiteX0" fmla="*/ 457200 w 457608"/>
                    <a:gd name="connsiteY0" fmla="*/ 0 h 914400"/>
                    <a:gd name="connsiteX1" fmla="*/ 457608 w 457608"/>
                    <a:gd name="connsiteY1" fmla="*/ 41 h 914400"/>
                    <a:gd name="connsiteX2" fmla="*/ 457608 w 457608"/>
                    <a:gd name="connsiteY2" fmla="*/ 914359 h 914400"/>
                    <a:gd name="connsiteX3" fmla="*/ 457200 w 457608"/>
                    <a:gd name="connsiteY3" fmla="*/ 914400 h 914400"/>
                    <a:gd name="connsiteX4" fmla="*/ 0 w 457608"/>
                    <a:gd name="connsiteY4" fmla="*/ 457200 h 914400"/>
                    <a:gd name="connsiteX5" fmla="*/ 457200 w 457608"/>
                    <a:gd name="connsiteY5" fmla="*/ 0 h 914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57608" h="914400">
                      <a:moveTo>
                        <a:pt x="457200" y="0"/>
                      </a:moveTo>
                      <a:lnTo>
                        <a:pt x="457608" y="41"/>
                      </a:lnTo>
                      <a:lnTo>
                        <a:pt x="457608" y="914359"/>
                      </a:lnTo>
                      <a:lnTo>
                        <a:pt x="457200" y="914400"/>
                      </a:lnTo>
                      <a:cubicBezTo>
                        <a:pt x="204695" y="914400"/>
                        <a:pt x="0" y="709705"/>
                        <a:pt x="0" y="457200"/>
                      </a:cubicBezTo>
                      <a:cubicBezTo>
                        <a:pt x="0" y="204695"/>
                        <a:pt x="204695" y="0"/>
                        <a:pt x="457200" y="0"/>
                      </a:cubicBezTo>
                      <a:close/>
                    </a:path>
                  </a:pathLst>
                </a:custGeom>
                <a:blipFill dpi="0" rotWithShape="0">
                  <a:blip r:embed="rId5">
                    <a:extLst>
                      <a:ext uri="{BEBA8EAE-BF5A-486C-A8C5-ECC9F3942E4B}">
                        <a14:imgProps xmlns:a14="http://schemas.microsoft.com/office/drawing/2010/main">
                          <a14:imgLayer r:embed="rId6">
                            <a14:imgEffect>
                              <a14:brightnessContrast bright="-40000" contrast="40000"/>
                            </a14:imgEffect>
                          </a14:imgLayer>
                        </a14:imgProps>
                      </a:ext>
                    </a:extLst>
                  </a:blip>
                  <a:srcRect/>
                  <a:tile tx="0" ty="0" sx="50000" sy="100000" flip="none" algn="tl"/>
                </a:blipFill>
                <a:ln w="6350">
                  <a:solidFill>
                    <a:srgbClr val="F6F4D2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 dirty="0"/>
                </a:p>
              </p:txBody>
            </p:sp>
            <p:grpSp>
              <p:nvGrpSpPr>
                <p:cNvPr id="38" name="그룹 37">
                  <a:extLst>
                    <a:ext uri="{FF2B5EF4-FFF2-40B4-BE49-F238E27FC236}">
                      <a16:creationId xmlns:a16="http://schemas.microsoft.com/office/drawing/2014/main" id="{D0D5D6D8-E100-C708-7A35-AB20701C0B8A}"/>
                    </a:ext>
                  </a:extLst>
                </p:cNvPr>
                <p:cNvGrpSpPr/>
                <p:nvPr/>
              </p:nvGrpSpPr>
              <p:grpSpPr>
                <a:xfrm>
                  <a:off x="1873958" y="1960496"/>
                  <a:ext cx="231074" cy="315892"/>
                  <a:chOff x="452475" y="2783773"/>
                  <a:chExt cx="618971" cy="846171"/>
                </a:xfrm>
                <a:effectLst>
                  <a:glow rad="25400">
                    <a:schemeClr val="accent1"/>
                  </a:glow>
                </a:effectLst>
              </p:grpSpPr>
              <p:grpSp>
                <p:nvGrpSpPr>
                  <p:cNvPr id="40" name="그룹 39">
                    <a:extLst>
                      <a:ext uri="{FF2B5EF4-FFF2-40B4-BE49-F238E27FC236}">
                        <a16:creationId xmlns:a16="http://schemas.microsoft.com/office/drawing/2014/main" id="{CE6C96D9-B320-F456-9DCD-B45FE2ACA4F1}"/>
                      </a:ext>
                    </a:extLst>
                  </p:cNvPr>
                  <p:cNvGrpSpPr/>
                  <p:nvPr/>
                </p:nvGrpSpPr>
                <p:grpSpPr>
                  <a:xfrm>
                    <a:off x="452475" y="2783773"/>
                    <a:ext cx="618971" cy="846171"/>
                    <a:chOff x="297325" y="3024775"/>
                    <a:chExt cx="618971" cy="846171"/>
                  </a:xfrm>
                </p:grpSpPr>
                <p:pic>
                  <p:nvPicPr>
                    <p:cNvPr id="44" name="Picture 16">
                      <a:extLst>
                        <a:ext uri="{FF2B5EF4-FFF2-40B4-BE49-F238E27FC236}">
                          <a16:creationId xmlns:a16="http://schemas.microsoft.com/office/drawing/2014/main" id="{D4F8202C-A8A3-D9B0-FE7A-2F5D8E852603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7">
                      <a:lum bright="70000" contrast="-70000"/>
                      <a:extLst>
                        <a:ext uri="{BEBA8EAE-BF5A-486C-A8C5-ECC9F3942E4B}">
                          <a14:imgProps xmlns:a14="http://schemas.microsoft.com/office/drawing/2010/main">
                            <a14:imgLayer r:embed="rId8">
                              <a14:imgEffect>
                                <a14:backgroundRemoval t="23022" b="64269" l="24548" r="73902">
                                  <a14:foregroundMark x1="46512" y1="23501" x2="56589" y2="25659"/>
                                  <a14:foregroundMark x1="33850" y1="31894" x2="30491" y2="33094"/>
                                  <a14:foregroundMark x1="29199" y1="34053" x2="27541" y2="35229"/>
                                  <a14:foregroundMark x1="68217" y1="34293" x2="70543" y2="34293"/>
                                  <a14:foregroundMark x1="48837" y1="26619" x2="61240" y2="30935"/>
                                  <a14:foregroundMark x1="61240" y1="29736" x2="71576" y2="31894"/>
                                  <a14:foregroundMark x1="67959" y1="31894" x2="73902" y2="34053"/>
                                  <a14:backgroundMark x1="37468" y1="63070" x2="58915" y2="71223"/>
                                  <a14:backgroundMark x1="43152" y1="62110" x2="63566" y2="62110"/>
                                  <a14:backgroundMark x1="30491" y1="59952" x2="39535" y2="61871"/>
                                  <a14:backgroundMark x1="29199" y1="49161" x2="28165" y2="43885"/>
                                  <a14:backgroundMark x1="27132" y1="38609" x2="27132" y2="39568"/>
                                  <a14:backgroundMark x1="27132" y1="37650" x2="27132" y2="37650"/>
                                  <a14:backgroundMark x1="27132" y1="35012" x2="24806" y2="38369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26270" t="21870" r="25676" b="30106"/>
                    <a:stretch/>
                  </p:blipFill>
                  <p:spPr bwMode="auto">
                    <a:xfrm rot="10800000">
                      <a:off x="297325" y="3399300"/>
                      <a:ext cx="618971" cy="471646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45" name="Picture 16">
                      <a:extLst>
                        <a:ext uri="{FF2B5EF4-FFF2-40B4-BE49-F238E27FC236}">
                          <a16:creationId xmlns:a16="http://schemas.microsoft.com/office/drawing/2014/main" id="{0E6BAC71-EA7B-85A7-4AAF-9CCED19F26C0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9">
                      <a:lum bright="70000" contrast="-70000"/>
                      <a:extLst>
                        <a:ext uri="{BEBA8EAE-BF5A-486C-A8C5-ECC9F3942E4B}">
                          <a14:imgProps xmlns:a14="http://schemas.microsoft.com/office/drawing/2010/main">
                            <a14:imgLayer r:embed="rId8">
                              <a14:imgEffect>
                                <a14:backgroundRemoval t="23022" b="64269" l="27649" r="71835">
                                  <a14:foregroundMark x1="43669" y1="28058" x2="72093" y2="29017"/>
                                  <a14:foregroundMark x1="47287" y1="24700" x2="53488" y2="23501"/>
                                  <a14:foregroundMark x1="53230" y1="25420" x2="63307" y2="28058"/>
                                  <a14:foregroundMark x1="31266" y1="32134" x2="30715" y2="35286"/>
                                  <a14:foregroundMark x1="29199" y1="32134" x2="30048" y2="34160"/>
                                  <a14:foregroundMark x1="27649" y1="33813" x2="27649" y2="34969"/>
                                  <a14:foregroundMark x1="63566" y1="55875" x2="63566" y2="55875"/>
                                  <a14:foregroundMark x1="64341" y1="55396" x2="64109" y2="56041"/>
                                  <a14:backgroundMark x1="34367" y1="59712" x2="29716" y2="56115"/>
                                  <a14:backgroundMark x1="32041" y1="52998" x2="30233" y2="53237"/>
                                  <a14:backgroundMark x1="30491" y1="47482" x2="31783" y2="54916"/>
                                  <a14:backgroundMark x1="26098" y1="35492" x2="33075" y2="52518"/>
                                  <a14:backgroundMark x1="25840" y1="41247" x2="36434" y2="60671"/>
                                  <a14:backgroundMark x1="31008" y1="57794" x2="40310" y2="62830"/>
                                  <a14:backgroundMark x1="35917" y1="59233" x2="51421" y2="64269"/>
                                  <a14:backgroundMark x1="33592" y1="59233" x2="44444" y2="59952"/>
                                  <a14:backgroundMark x1="34625" y1="59952" x2="61240" y2="63549"/>
                                  <a14:backgroundMark x1="54264" y1="58993" x2="70801" y2="68345"/>
                                  <a14:backgroundMark x1="58140" y1="58993" x2="74677" y2="60911"/>
                                  <a14:backgroundMark x1="63307" y1="59952" x2="73902" y2="51559"/>
                                  <a14:backgroundMark x1="60724" y1="62590" x2="71059" y2="54436"/>
                                  <a14:backgroundMark x1="62791" y1="60911" x2="70026" y2="54436"/>
                                  <a14:backgroundMark x1="66925" y1="55875" x2="70026" y2="43165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26270" t="21870" r="25676" b="30106"/>
                    <a:stretch/>
                  </p:blipFill>
                  <p:spPr bwMode="auto">
                    <a:xfrm flipH="1">
                      <a:off x="297325" y="3024775"/>
                      <a:ext cx="618971" cy="471646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grpSp>
                <p:nvGrpSpPr>
                  <p:cNvPr id="41" name="그룹 40">
                    <a:extLst>
                      <a:ext uri="{FF2B5EF4-FFF2-40B4-BE49-F238E27FC236}">
                        <a16:creationId xmlns:a16="http://schemas.microsoft.com/office/drawing/2014/main" id="{569866DD-B902-0683-0EA9-BBB6B8C8713E}"/>
                      </a:ext>
                    </a:extLst>
                  </p:cNvPr>
                  <p:cNvGrpSpPr/>
                  <p:nvPr/>
                </p:nvGrpSpPr>
                <p:grpSpPr>
                  <a:xfrm>
                    <a:off x="502524" y="2939526"/>
                    <a:ext cx="518872" cy="534666"/>
                    <a:chOff x="497921" y="2939526"/>
                    <a:chExt cx="518872" cy="534666"/>
                  </a:xfrm>
                </p:grpSpPr>
                <p:pic>
                  <p:nvPicPr>
                    <p:cNvPr id="42" name="Picture 16">
                      <a:extLst>
                        <a:ext uri="{FF2B5EF4-FFF2-40B4-BE49-F238E27FC236}">
                          <a16:creationId xmlns:a16="http://schemas.microsoft.com/office/drawing/2014/main" id="{E317EA29-20BD-ACBA-BDAA-A540ECC85F45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10">
                      <a:lum bright="70000" contrast="-70000"/>
                      <a:extLst>
                        <a:ext uri="{BEBA8EAE-BF5A-486C-A8C5-ECC9F3942E4B}">
                          <a14:imgProps xmlns:a14="http://schemas.microsoft.com/office/drawing/2010/main">
                            <a14:imgLayer r:embed="rId8">
                              <a14:imgEffect>
                                <a14:backgroundRemoval t="23022" b="68345" l="22481" r="73902">
                                  <a14:foregroundMark x1="39276" y1="68106" x2="55556" y2="64029"/>
                                  <a14:foregroundMark x1="32817" y1="60192" x2="48837" y2="64988"/>
                                  <a14:foregroundMark x1="35659" y1="63789" x2="56848" y2="68585"/>
                                  <a14:foregroundMark x1="49612" y1="62590" x2="67183" y2="63309"/>
                                  <a14:foregroundMark x1="30749" y1="48441" x2="28005" y2="43165"/>
                                  <a14:foregroundMark x1="27709" y1="43165" x2="28165" y2="46763"/>
                                  <a14:foregroundMark x1="22481" y1="32374" x2="24481" y2="34821"/>
                                  <a14:foregroundMark x1="28188" y1="43165" x2="29974" y2="55875"/>
                                  <a14:backgroundMark x1="55702" y1="70001" x2="58915" y2="71223"/>
                                  <a14:backgroundMark x1="30491" y1="59952" x2="32633" y2="60406"/>
                                  <a14:backgroundMark x1="29974" y1="30456" x2="29974" y2="43165"/>
                                  <a14:backgroundMark x1="29457" y1="32134" x2="45478" y2="31415"/>
                                  <a14:backgroundMark x1="35659" y1="27818" x2="65375" y2="26619"/>
                                  <a14:backgroundMark x1="54005" y1="28297" x2="71835" y2="29736"/>
                                  <a14:backgroundMark x1="61499" y1="31415" x2="72351" y2="32374"/>
                                  <a14:backgroundMark x1="71318" y1="34532" x2="71835" y2="34053"/>
                                  <a14:backgroundMark x1="71318" y1="36211" x2="72868" y2="33094"/>
                                  <a14:backgroundMark x1="70801" y1="34053" x2="75194" y2="32134"/>
                                  <a14:backgroundMark x1="56589" y1="8153" x2="56589" y2="8153"/>
                                  <a14:backgroundMark x1="98966" y1="33573" x2="98966" y2="33573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26270" t="35650" r="25676" b="30106"/>
                    <a:stretch/>
                  </p:blipFill>
                  <p:spPr bwMode="auto">
                    <a:xfrm rot="5400000" flipH="1">
                      <a:off x="544191" y="3001589"/>
                      <a:ext cx="534666" cy="410539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43" name="Picture 16">
                      <a:extLst>
                        <a:ext uri="{FF2B5EF4-FFF2-40B4-BE49-F238E27FC236}">
                          <a16:creationId xmlns:a16="http://schemas.microsoft.com/office/drawing/2014/main" id="{02CEC423-2F2B-AF9A-2BBD-90C67947FC0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10">
                      <a:lum bright="70000" contrast="-70000"/>
                      <a:extLst>
                        <a:ext uri="{BEBA8EAE-BF5A-486C-A8C5-ECC9F3942E4B}">
                          <a14:imgProps xmlns:a14="http://schemas.microsoft.com/office/drawing/2010/main">
                            <a14:imgLayer r:embed="rId8">
                              <a14:imgEffect>
                                <a14:backgroundRemoval t="23022" b="68345" l="22481" r="73902">
                                  <a14:foregroundMark x1="39276" y1="68106" x2="55556" y2="64029"/>
                                  <a14:foregroundMark x1="32817" y1="60192" x2="48837" y2="64988"/>
                                  <a14:foregroundMark x1="35659" y1="63789" x2="56848" y2="68585"/>
                                  <a14:foregroundMark x1="49612" y1="62590" x2="67183" y2="63309"/>
                                  <a14:foregroundMark x1="30749" y1="48441" x2="28005" y2="43165"/>
                                  <a14:foregroundMark x1="27709" y1="43165" x2="28165" y2="46763"/>
                                  <a14:foregroundMark x1="22481" y1="32374" x2="24481" y2="34821"/>
                                  <a14:foregroundMark x1="28188" y1="43165" x2="29974" y2="55875"/>
                                  <a14:backgroundMark x1="55702" y1="70001" x2="58915" y2="71223"/>
                                  <a14:backgroundMark x1="30491" y1="59952" x2="32633" y2="60406"/>
                                  <a14:backgroundMark x1="29974" y1="30456" x2="29974" y2="43165"/>
                                  <a14:backgroundMark x1="29457" y1="32134" x2="45478" y2="31415"/>
                                  <a14:backgroundMark x1="35659" y1="27818" x2="65375" y2="26619"/>
                                  <a14:backgroundMark x1="54005" y1="28297" x2="71835" y2="29736"/>
                                  <a14:backgroundMark x1="61499" y1="31415" x2="72351" y2="32374"/>
                                  <a14:backgroundMark x1="71318" y1="34532" x2="71835" y2="34053"/>
                                  <a14:backgroundMark x1="71318" y1="36211" x2="72868" y2="33094"/>
                                  <a14:backgroundMark x1="70801" y1="34053" x2="75194" y2="32134"/>
                                  <a14:backgroundMark x1="56589" y1="8153" x2="56589" y2="8153"/>
                                  <a14:backgroundMark x1="98966" y1="33573" x2="98966" y2="33573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26270" t="35650" r="25676" b="30106"/>
                    <a:stretch/>
                  </p:blipFill>
                  <p:spPr bwMode="auto">
                    <a:xfrm rot="16200000">
                      <a:off x="435858" y="3001589"/>
                      <a:ext cx="534666" cy="410539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</p:grpSp>
            <p:sp>
              <p:nvSpPr>
                <p:cNvPr id="51" name="타원 50">
                  <a:extLst>
                    <a:ext uri="{FF2B5EF4-FFF2-40B4-BE49-F238E27FC236}">
                      <a16:creationId xmlns:a16="http://schemas.microsoft.com/office/drawing/2014/main" id="{DF8A8484-5A84-5AAF-A1A8-9B0C65EA05B8}"/>
                    </a:ext>
                  </a:extLst>
                </p:cNvPr>
                <p:cNvSpPr/>
                <p:nvPr/>
              </p:nvSpPr>
              <p:spPr>
                <a:xfrm>
                  <a:off x="1737906" y="1699157"/>
                  <a:ext cx="834041" cy="834041"/>
                </a:xfrm>
                <a:prstGeom prst="ellipse">
                  <a:avLst/>
                </a:prstGeom>
                <a:solidFill>
                  <a:schemeClr val="tx1">
                    <a:lumMod val="65000"/>
                    <a:lumOff val="35000"/>
                    <a:alpha val="63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9" name="별: 꼭짓점 4개 38">
                  <a:extLst>
                    <a:ext uri="{FF2B5EF4-FFF2-40B4-BE49-F238E27FC236}">
                      <a16:creationId xmlns:a16="http://schemas.microsoft.com/office/drawing/2014/main" id="{63AA5FAA-CC4D-1FDC-B815-429AE05DF1BE}"/>
                    </a:ext>
                  </a:extLst>
                </p:cNvPr>
                <p:cNvSpPr/>
                <p:nvPr/>
              </p:nvSpPr>
              <p:spPr>
                <a:xfrm>
                  <a:off x="2039511" y="2342207"/>
                  <a:ext cx="230832" cy="230832"/>
                </a:xfrm>
                <a:prstGeom prst="star4">
                  <a:avLst/>
                </a:prstGeom>
                <a:solidFill>
                  <a:schemeClr val="bg1">
                    <a:lumMod val="50000"/>
                  </a:schemeClr>
                </a:solidFill>
                <a:ln w="6350">
                  <a:solidFill>
                    <a:srgbClr val="00206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6F7486DC-443E-7369-B065-E9066EE6E3E3}"/>
                  </a:ext>
                </a:extLst>
              </p:cNvPr>
              <p:cNvSpPr txBox="1"/>
              <p:nvPr/>
            </p:nvSpPr>
            <p:spPr>
              <a:xfrm>
                <a:off x="1476988" y="2582605"/>
                <a:ext cx="1362552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altLang="ko-KR" sz="8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[ </a:t>
                </a:r>
                <a:r>
                  <a:rPr lang="ko-KR" altLang="en-US" sz="8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비활성화 상태 </a:t>
                </a:r>
                <a:r>
                  <a:rPr lang="en-US" altLang="ko-KR" sz="8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]</a:t>
                </a:r>
              </a:p>
              <a:p>
                <a:pPr algn="ctr"/>
                <a:r>
                  <a:rPr lang="ko-KR" altLang="en-US" sz="8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게이지 하단의 별이 빛을 잃은 모습</a:t>
                </a:r>
                <a:endParaRPr lang="en-US" altLang="ko-KR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</p:grp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81037C3A-838E-5146-1AB7-589FBFE5DEF6}"/>
              </a:ext>
            </a:extLst>
          </p:cNvPr>
          <p:cNvGrpSpPr/>
          <p:nvPr/>
        </p:nvGrpSpPr>
        <p:grpSpPr>
          <a:xfrm>
            <a:off x="1450975" y="701060"/>
            <a:ext cx="4207883" cy="712709"/>
            <a:chOff x="1450975" y="902429"/>
            <a:chExt cx="4207883" cy="712709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F9511AEE-63DF-D6B6-1F45-200DA2755C3C}"/>
                </a:ext>
              </a:extLst>
            </p:cNvPr>
            <p:cNvSpPr txBox="1"/>
            <p:nvPr/>
          </p:nvSpPr>
          <p:spPr>
            <a:xfrm>
              <a:off x="1450975" y="902429"/>
              <a:ext cx="4207883" cy="246221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같은 양상의 스킬을 두 번 기록하게 되면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아이덴티티 스킬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‘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’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가 활성화 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B8E546C-B774-32E5-9F91-58A087017EA8}"/>
                </a:ext>
              </a:extLst>
            </p:cNvPr>
            <p:cNvSpPr txBox="1"/>
            <p:nvPr/>
          </p:nvSpPr>
          <p:spPr>
            <a:xfrm>
              <a:off x="1450975" y="1150908"/>
              <a:ext cx="3418221" cy="464230"/>
            </a:xfrm>
            <a:prstGeom prst="rect">
              <a:avLst/>
            </a:prstGeom>
            <a:noFill/>
          </p:spPr>
          <p:txBody>
            <a:bodyPr wrap="none" lIns="180000" rIns="0" rtlCol="0">
              <a:spAutoFit/>
            </a:bodyPr>
            <a:lstStyle/>
            <a:p>
              <a:pPr marL="171450" indent="-171450">
                <a:spcAft>
                  <a:spcPts val="500"/>
                </a:spcAft>
                <a:buBlip>
                  <a:blip r:embed="rId12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 스킬은 </a:t>
              </a:r>
              <a:r>
                <a:rPr lang="ko-KR" altLang="en-US" sz="10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액티브 스킬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입니다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 marL="171450" indent="-171450">
                <a:spcAft>
                  <a:spcPts val="500"/>
                </a:spcAft>
                <a:buBlip>
                  <a:blip r:embed="rId12"/>
                </a:buBlip>
              </a:pPr>
              <a:r>
                <a:rPr lang="ko-KR" altLang="en-US" sz="10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피해량 증가 보석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(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청명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/</a:t>
              </a:r>
              <a:r>
                <a:rPr lang="ko-KR" altLang="en-US" sz="10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멸화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/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겁화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보석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)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을 장착할 수 있습니다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</p:grp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9EF93C0E-FDA0-6110-778D-39DB93800B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588932"/>
              </p:ext>
            </p:extLst>
          </p:nvPr>
        </p:nvGraphicFramePr>
        <p:xfrm>
          <a:off x="1450975" y="2248514"/>
          <a:ext cx="5556323" cy="2454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3300">
                  <a:extLst>
                    <a:ext uri="{9D8B030D-6E8A-4147-A177-3AD203B41FA5}">
                      <a16:colId xmlns:a16="http://schemas.microsoft.com/office/drawing/2014/main" val="3197019104"/>
                    </a:ext>
                  </a:extLst>
                </a:gridCol>
                <a:gridCol w="591675">
                  <a:extLst>
                    <a:ext uri="{9D8B030D-6E8A-4147-A177-3AD203B41FA5}">
                      <a16:colId xmlns:a16="http://schemas.microsoft.com/office/drawing/2014/main" val="2235340676"/>
                    </a:ext>
                  </a:extLst>
                </a:gridCol>
                <a:gridCol w="1019738">
                  <a:extLst>
                    <a:ext uri="{9D8B030D-6E8A-4147-A177-3AD203B41FA5}">
                      <a16:colId xmlns:a16="http://schemas.microsoft.com/office/drawing/2014/main" val="1938806041"/>
                    </a:ext>
                  </a:extLst>
                </a:gridCol>
                <a:gridCol w="642475">
                  <a:extLst>
                    <a:ext uri="{9D8B030D-6E8A-4147-A177-3AD203B41FA5}">
                      <a16:colId xmlns:a16="http://schemas.microsoft.com/office/drawing/2014/main" val="3626971631"/>
                    </a:ext>
                  </a:extLst>
                </a:gridCol>
                <a:gridCol w="805988">
                  <a:extLst>
                    <a:ext uri="{9D8B030D-6E8A-4147-A177-3AD203B41FA5}">
                      <a16:colId xmlns:a16="http://schemas.microsoft.com/office/drawing/2014/main" val="999228829"/>
                    </a:ext>
                  </a:extLst>
                </a:gridCol>
                <a:gridCol w="893300">
                  <a:extLst>
                    <a:ext uri="{9D8B030D-6E8A-4147-A177-3AD203B41FA5}">
                      <a16:colId xmlns:a16="http://schemas.microsoft.com/office/drawing/2014/main" val="1204820967"/>
                    </a:ext>
                  </a:extLst>
                </a:gridCol>
                <a:gridCol w="709847">
                  <a:extLst>
                    <a:ext uri="{9D8B030D-6E8A-4147-A177-3AD203B41FA5}">
                      <a16:colId xmlns:a16="http://schemas.microsoft.com/office/drawing/2014/main" val="4143907246"/>
                    </a:ext>
                  </a:extLst>
                </a:gridCol>
              </a:tblGrid>
              <a:tr h="324000">
                <a:tc gridSpan="7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기획 의도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7947120"/>
                  </a:ext>
                </a:extLst>
              </a:tr>
              <a:tr h="280800"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나선 은하 컨셉의 스킬로 캐릭터가 작은 우주를 형성하는 듯한 느낌을 줍니다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7130167"/>
                  </a:ext>
                </a:extLst>
              </a:tr>
              <a:tr h="324000">
                <a:tc gridSpan="7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스킬 설명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7972490"/>
                  </a:ext>
                </a:extLst>
              </a:tr>
              <a:tr h="280800"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우주의 에너지를 모은 후 주변으로 방출하여 적을 공격합니다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239256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스킬 명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습득 조건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사용 조건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스킬 타입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스킬 종류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공격 타입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슈퍼 </a:t>
                      </a:r>
                      <a:r>
                        <a:rPr lang="ko-KR" altLang="en-US" sz="900" b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아머</a:t>
                      </a:r>
                      <a:endParaRPr lang="ko-KR" altLang="en-US" sz="9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659903"/>
                  </a:ext>
                </a:extLst>
              </a:tr>
              <a:tr h="280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클러스터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-</a:t>
                      </a:r>
                      <a:endParaRPr lang="ko-KR" altLang="en-US" sz="8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1) </a:t>
                      </a:r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진입</a:t>
                      </a:r>
                      <a:endParaRPr lang="en-US" altLang="ko-KR" sz="8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2) </a:t>
                      </a:r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같은 양상 두 개 기록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일반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아이덴티티 스킬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비 방향성</a:t>
                      </a:r>
                      <a:endParaRPr lang="en-US" altLang="ko-KR" sz="8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피격 이상 면역</a:t>
                      </a:r>
                      <a:endParaRPr lang="en-US" altLang="ko-KR" sz="8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739039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소모 자원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소모 값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재사용 대기시간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무력화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부위파괴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최대 타수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4965204"/>
                  </a:ext>
                </a:extLst>
              </a:tr>
              <a:tr h="280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아이덴티티 게이지</a:t>
                      </a:r>
                      <a:endParaRPr lang="en-US" altLang="ko-KR" sz="8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100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0</a:t>
                      </a:r>
                      <a:endParaRPr lang="ko-KR" altLang="en-US" sz="8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50</a:t>
                      </a:r>
                      <a:endParaRPr lang="ko-KR" altLang="en-US" sz="8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-</a:t>
                      </a:r>
                      <a:endParaRPr lang="ko-KR" altLang="en-US" sz="8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5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2589058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B0A22496-EBE2-E545-8B06-DDE9C26D4833}"/>
              </a:ext>
            </a:extLst>
          </p:cNvPr>
          <p:cNvSpPr txBox="1"/>
          <p:nvPr/>
        </p:nvSpPr>
        <p:spPr>
          <a:xfrm>
            <a:off x="1450975" y="1552886"/>
            <a:ext cx="4272003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클러스터를 사용하면 남아있는 아이덴티티 게이지가 사라지고 기록 모드가 종료됩니다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58E0CAD6-5D1D-5BDB-E2DE-4638E7FAF679}"/>
              </a:ext>
            </a:extLst>
          </p:cNvPr>
          <p:cNvGrpSpPr/>
          <p:nvPr/>
        </p:nvGrpSpPr>
        <p:grpSpPr>
          <a:xfrm>
            <a:off x="8336710" y="2615487"/>
            <a:ext cx="3142719" cy="1908314"/>
            <a:chOff x="7224917" y="4032865"/>
            <a:chExt cx="3142719" cy="1908314"/>
          </a:xfrm>
        </p:grpSpPr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DA218749-A97F-2739-9B8B-738E2D35FE1F}"/>
                </a:ext>
              </a:extLst>
            </p:cNvPr>
            <p:cNvGrpSpPr/>
            <p:nvPr/>
          </p:nvGrpSpPr>
          <p:grpSpPr>
            <a:xfrm>
              <a:off x="9599960" y="5374918"/>
              <a:ext cx="767676" cy="566261"/>
              <a:chOff x="9603770" y="4837823"/>
              <a:chExt cx="767676" cy="566261"/>
            </a:xfrm>
          </p:grpSpPr>
          <p:grpSp>
            <p:nvGrpSpPr>
              <p:cNvPr id="55" name="그룹 54">
                <a:extLst>
                  <a:ext uri="{FF2B5EF4-FFF2-40B4-BE49-F238E27FC236}">
                    <a16:creationId xmlns:a16="http://schemas.microsoft.com/office/drawing/2014/main" id="{3E31E971-3120-1DBA-6FCF-85BAA60E155A}"/>
                  </a:ext>
                </a:extLst>
              </p:cNvPr>
              <p:cNvGrpSpPr/>
              <p:nvPr/>
            </p:nvGrpSpPr>
            <p:grpSpPr>
              <a:xfrm>
                <a:off x="9606153" y="4837823"/>
                <a:ext cx="622626" cy="246221"/>
                <a:chOff x="9606153" y="4837823"/>
                <a:chExt cx="622626" cy="246221"/>
              </a:xfrm>
            </p:grpSpPr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500EBEA5-4B30-DC89-4171-C488C7DC690B}"/>
                    </a:ext>
                  </a:extLst>
                </p:cNvPr>
                <p:cNvSpPr txBox="1"/>
                <p:nvPr/>
              </p:nvSpPr>
              <p:spPr>
                <a:xfrm>
                  <a:off x="9896957" y="4837823"/>
                  <a:ext cx="331822" cy="246221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>
                    <a:spcAft>
                      <a:spcPts val="500"/>
                    </a:spcAft>
                  </a:pP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캐릭터</a:t>
                  </a:r>
                  <a:endPara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B1475EED-0A4A-7F22-9818-711CA0D67443}"/>
                    </a:ext>
                  </a:extLst>
                </p:cNvPr>
                <p:cNvSpPr/>
                <p:nvPr/>
              </p:nvSpPr>
              <p:spPr>
                <a:xfrm>
                  <a:off x="9606153" y="4865654"/>
                  <a:ext cx="190559" cy="190559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6350">
                  <a:solidFill>
                    <a:srgbClr val="D4CFC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ko-KR" altLang="en-US" sz="8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  <p:grpSp>
            <p:nvGrpSpPr>
              <p:cNvPr id="52" name="그룹 51">
                <a:extLst>
                  <a:ext uri="{FF2B5EF4-FFF2-40B4-BE49-F238E27FC236}">
                    <a16:creationId xmlns:a16="http://schemas.microsoft.com/office/drawing/2014/main" id="{772944DC-94D0-8A68-CA2A-603CF7C76AE1}"/>
                  </a:ext>
                </a:extLst>
              </p:cNvPr>
              <p:cNvGrpSpPr/>
              <p:nvPr/>
            </p:nvGrpSpPr>
            <p:grpSpPr>
              <a:xfrm>
                <a:off x="9603770" y="5157863"/>
                <a:ext cx="767676" cy="246221"/>
                <a:chOff x="9603770" y="5325503"/>
                <a:chExt cx="767676" cy="246221"/>
              </a:xfrm>
            </p:grpSpPr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B3E932E6-C14B-375B-3ECD-80C7EC3C61B7}"/>
                    </a:ext>
                  </a:extLst>
                </p:cNvPr>
                <p:cNvSpPr txBox="1"/>
                <p:nvPr/>
              </p:nvSpPr>
              <p:spPr>
                <a:xfrm>
                  <a:off x="9896957" y="5325503"/>
                  <a:ext cx="474489" cy="246221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>
                    <a:spcAft>
                      <a:spcPts val="500"/>
                    </a:spcAft>
                  </a:pP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공격 범위</a:t>
                  </a:r>
                  <a:endPara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47" name="타원 46">
                  <a:extLst>
                    <a:ext uri="{FF2B5EF4-FFF2-40B4-BE49-F238E27FC236}">
                      <a16:creationId xmlns:a16="http://schemas.microsoft.com/office/drawing/2014/main" id="{5A23C085-11FE-04E0-7361-5CA16A140AC9}"/>
                    </a:ext>
                  </a:extLst>
                </p:cNvPr>
                <p:cNvSpPr/>
                <p:nvPr/>
              </p:nvSpPr>
              <p:spPr>
                <a:xfrm>
                  <a:off x="9603770" y="5353213"/>
                  <a:ext cx="190800" cy="190800"/>
                </a:xfrm>
                <a:prstGeom prst="ellipse">
                  <a:avLst/>
                </a:prstGeom>
                <a:solidFill>
                  <a:srgbClr val="FFFF00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ko-KR" altLang="en-US" sz="8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  <p:grpSp>
          <p:nvGrpSpPr>
            <p:cNvPr id="73" name="그룹 72">
              <a:extLst>
                <a:ext uri="{FF2B5EF4-FFF2-40B4-BE49-F238E27FC236}">
                  <a16:creationId xmlns:a16="http://schemas.microsoft.com/office/drawing/2014/main" id="{C0B94FCC-5441-87DF-AD8D-EC4E8338E8F9}"/>
                </a:ext>
              </a:extLst>
            </p:cNvPr>
            <p:cNvGrpSpPr/>
            <p:nvPr/>
          </p:nvGrpSpPr>
          <p:grpSpPr>
            <a:xfrm>
              <a:off x="7224917" y="4032865"/>
              <a:ext cx="1908314" cy="1908314"/>
              <a:chOff x="7224917" y="4032865"/>
              <a:chExt cx="1908314" cy="1908314"/>
            </a:xfrm>
          </p:grpSpPr>
          <p:grpSp>
            <p:nvGrpSpPr>
              <p:cNvPr id="57" name="그룹 56">
                <a:extLst>
                  <a:ext uri="{FF2B5EF4-FFF2-40B4-BE49-F238E27FC236}">
                    <a16:creationId xmlns:a16="http://schemas.microsoft.com/office/drawing/2014/main" id="{0E60DA05-7D23-53BF-C34C-C84E10D580E3}"/>
                  </a:ext>
                </a:extLst>
              </p:cNvPr>
              <p:cNvGrpSpPr/>
              <p:nvPr/>
            </p:nvGrpSpPr>
            <p:grpSpPr>
              <a:xfrm>
                <a:off x="7224917" y="4032865"/>
                <a:ext cx="1908314" cy="1908314"/>
                <a:chOff x="7224917" y="4032865"/>
                <a:chExt cx="1908314" cy="1908314"/>
              </a:xfrm>
            </p:grpSpPr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3F83C33A-60CC-0839-346D-C5DA2B036238}"/>
                    </a:ext>
                  </a:extLst>
                </p:cNvPr>
                <p:cNvSpPr/>
                <p:nvPr/>
              </p:nvSpPr>
              <p:spPr>
                <a:xfrm>
                  <a:off x="7224917" y="4032865"/>
                  <a:ext cx="1908314" cy="1908314"/>
                </a:xfrm>
                <a:prstGeom prst="ellipse">
                  <a:avLst/>
                </a:prstGeom>
                <a:solidFill>
                  <a:srgbClr val="FFFF00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ko-KR" altLang="en-US" sz="8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15" name="타원 14">
                  <a:extLst>
                    <a:ext uri="{FF2B5EF4-FFF2-40B4-BE49-F238E27FC236}">
                      <a16:creationId xmlns:a16="http://schemas.microsoft.com/office/drawing/2014/main" id="{DC95ECDD-1B2E-11D1-8BB8-BD87F1346ABD}"/>
                    </a:ext>
                  </a:extLst>
                </p:cNvPr>
                <p:cNvSpPr/>
                <p:nvPr/>
              </p:nvSpPr>
              <p:spPr>
                <a:xfrm>
                  <a:off x="8049980" y="4857928"/>
                  <a:ext cx="258189" cy="258189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6350">
                  <a:solidFill>
                    <a:srgbClr val="D4CFC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ko-KR" altLang="en-US" sz="8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  <p:grpSp>
            <p:nvGrpSpPr>
              <p:cNvPr id="70" name="그룹 69">
                <a:extLst>
                  <a:ext uri="{FF2B5EF4-FFF2-40B4-BE49-F238E27FC236}">
                    <a16:creationId xmlns:a16="http://schemas.microsoft.com/office/drawing/2014/main" id="{B7113D5F-A2A1-37B9-ADEE-F26187DBEE7C}"/>
                  </a:ext>
                </a:extLst>
              </p:cNvPr>
              <p:cNvGrpSpPr/>
              <p:nvPr/>
            </p:nvGrpSpPr>
            <p:grpSpPr>
              <a:xfrm>
                <a:off x="8174397" y="4651768"/>
                <a:ext cx="958834" cy="531902"/>
                <a:chOff x="8174397" y="4651768"/>
                <a:chExt cx="958834" cy="531902"/>
              </a:xfrm>
            </p:grpSpPr>
            <p:cxnSp>
              <p:nvCxnSpPr>
                <p:cNvPr id="58" name="직선 연결선 57">
                  <a:extLst>
                    <a:ext uri="{FF2B5EF4-FFF2-40B4-BE49-F238E27FC236}">
                      <a16:creationId xmlns:a16="http://schemas.microsoft.com/office/drawing/2014/main" id="{AC75B37B-5E59-00F6-6184-C270B48663B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174397" y="4987022"/>
                  <a:ext cx="958834" cy="0"/>
                </a:xfrm>
                <a:prstGeom prst="line">
                  <a:avLst/>
                </a:prstGeom>
                <a:ln w="9525">
                  <a:solidFill>
                    <a:srgbClr val="FF0000"/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62BBE244-4B3F-831E-0774-18D30A94EF46}"/>
                    </a:ext>
                  </a:extLst>
                </p:cNvPr>
                <p:cNvSpPr txBox="1"/>
                <p:nvPr/>
              </p:nvSpPr>
              <p:spPr>
                <a:xfrm>
                  <a:off x="8564046" y="4651768"/>
                  <a:ext cx="179536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r>
                    <a:rPr lang="en-US" altLang="ko-KR" sz="8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5m</a:t>
                  </a:r>
                </a:p>
              </p:txBody>
            </p:sp>
            <p:sp>
              <p:nvSpPr>
                <p:cNvPr id="60" name="원호 59">
                  <a:extLst>
                    <a:ext uri="{FF2B5EF4-FFF2-40B4-BE49-F238E27FC236}">
                      <a16:creationId xmlns:a16="http://schemas.microsoft.com/office/drawing/2014/main" id="{A71FA098-8ABC-8D73-2AD8-A0E6CAF44A96}"/>
                    </a:ext>
                  </a:extLst>
                </p:cNvPr>
                <p:cNvSpPr/>
                <p:nvPr/>
              </p:nvSpPr>
              <p:spPr>
                <a:xfrm>
                  <a:off x="8174397" y="4794815"/>
                  <a:ext cx="958834" cy="388855"/>
                </a:xfrm>
                <a:prstGeom prst="arc">
                  <a:avLst>
                    <a:gd name="adj1" fmla="val 10909771"/>
                    <a:gd name="adj2" fmla="val 21478286"/>
                  </a:avLst>
                </a:prstGeom>
                <a:ln w="6350">
                  <a:solidFill>
                    <a:schemeClr val="accent3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2090380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4676</TotalTime>
  <Words>1777</Words>
  <Application>Microsoft Office PowerPoint</Application>
  <PresentationFormat>와이드스크린</PresentationFormat>
  <Paragraphs>359</Paragraphs>
  <Slides>13</Slides>
  <Notes>9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25" baseType="lpstr">
      <vt:lpstr>Pretendard</vt:lpstr>
      <vt:lpstr>Pretendard Medium</vt:lpstr>
      <vt:lpstr>Pretendard SemiBold</vt:lpstr>
      <vt:lpstr>Pretendard Variable</vt:lpstr>
      <vt:lpstr>나눔명조 ExtraBold</vt:lpstr>
      <vt:lpstr>맑은 고딕</vt:lpstr>
      <vt:lpstr>빛의 계승자 Bold</vt:lpstr>
      <vt:lpstr>페이퍼로지 5 Medium</vt:lpstr>
      <vt:lpstr>Arial</vt:lpstr>
      <vt:lpstr>Cinzel</vt:lpstr>
      <vt:lpstr>Wingdings</vt:lpstr>
      <vt:lpstr>Office 테마</vt:lpstr>
      <vt:lpstr>PowerPoint 프레젠테이션</vt:lpstr>
      <vt:lpstr>PowerPoint 프레젠테이션</vt:lpstr>
      <vt:lpstr>클래스 소개 -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홍진선(2017184037)</dc:creator>
  <cp:lastModifiedBy>홍진선(2017184037)</cp:lastModifiedBy>
  <cp:revision>275</cp:revision>
  <cp:lastPrinted>2025-01-14T11:10:08Z</cp:lastPrinted>
  <dcterms:created xsi:type="dcterms:W3CDTF">2025-01-08T09:31:21Z</dcterms:created>
  <dcterms:modified xsi:type="dcterms:W3CDTF">2025-01-28T19:15:57Z</dcterms:modified>
</cp:coreProperties>
</file>